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4" r:id="rId1"/>
  </p:sldMasterIdLst>
  <p:notesMasterIdLst>
    <p:notesMasterId r:id="rId40"/>
  </p:notesMasterIdLst>
  <p:handoutMasterIdLst>
    <p:handoutMasterId r:id="rId41"/>
  </p:handoutMasterIdLst>
  <p:sldIdLst>
    <p:sldId id="606" r:id="rId2"/>
    <p:sldId id="1315" r:id="rId3"/>
    <p:sldId id="616" r:id="rId4"/>
    <p:sldId id="1321" r:id="rId5"/>
    <p:sldId id="1322" r:id="rId6"/>
    <p:sldId id="1325" r:id="rId7"/>
    <p:sldId id="1324" r:id="rId8"/>
    <p:sldId id="1326" r:id="rId9"/>
    <p:sldId id="1323" r:id="rId10"/>
    <p:sldId id="1318" r:id="rId11"/>
    <p:sldId id="1327" r:id="rId12"/>
    <p:sldId id="1319" r:id="rId13"/>
    <p:sldId id="1328" r:id="rId14"/>
    <p:sldId id="1330" r:id="rId15"/>
    <p:sldId id="1331" r:id="rId16"/>
    <p:sldId id="1332" r:id="rId17"/>
    <p:sldId id="1320" r:id="rId18"/>
    <p:sldId id="1329" r:id="rId19"/>
    <p:sldId id="1333" r:id="rId20"/>
    <p:sldId id="1334" r:id="rId21"/>
    <p:sldId id="1336" r:id="rId22"/>
    <p:sldId id="1337" r:id="rId23"/>
    <p:sldId id="1335" r:id="rId24"/>
    <p:sldId id="1338" r:id="rId25"/>
    <p:sldId id="1339" r:id="rId26"/>
    <p:sldId id="1340" r:id="rId27"/>
    <p:sldId id="1341" r:id="rId28"/>
    <p:sldId id="1342" r:id="rId29"/>
    <p:sldId id="1343" r:id="rId30"/>
    <p:sldId id="1344" r:id="rId31"/>
    <p:sldId id="1345" r:id="rId32"/>
    <p:sldId id="1346" r:id="rId33"/>
    <p:sldId id="1347" r:id="rId34"/>
    <p:sldId id="1348" r:id="rId35"/>
    <p:sldId id="1349" r:id="rId36"/>
    <p:sldId id="1350" r:id="rId37"/>
    <p:sldId id="1316" r:id="rId38"/>
    <p:sldId id="697" r:id="rId39"/>
  </p:sldIdLst>
  <p:sldSz cx="15479713" cy="82804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1231012B-4EE8-4E20-8AC1-CD7B214767E7}">
          <p14:sldIdLst>
            <p14:sldId id="606"/>
            <p14:sldId id="1315"/>
            <p14:sldId id="616"/>
            <p14:sldId id="1321"/>
            <p14:sldId id="1322"/>
            <p14:sldId id="1325"/>
            <p14:sldId id="1324"/>
            <p14:sldId id="1326"/>
            <p14:sldId id="1323"/>
            <p14:sldId id="1318"/>
            <p14:sldId id="1327"/>
            <p14:sldId id="1319"/>
            <p14:sldId id="1328"/>
            <p14:sldId id="1330"/>
            <p14:sldId id="1331"/>
            <p14:sldId id="1332"/>
            <p14:sldId id="1320"/>
            <p14:sldId id="1329"/>
            <p14:sldId id="1333"/>
            <p14:sldId id="1334"/>
            <p14:sldId id="1336"/>
            <p14:sldId id="1337"/>
            <p14:sldId id="1335"/>
            <p14:sldId id="1338"/>
            <p14:sldId id="1339"/>
            <p14:sldId id="1340"/>
            <p14:sldId id="1341"/>
            <p14:sldId id="1342"/>
            <p14:sldId id="1343"/>
            <p14:sldId id="1344"/>
            <p14:sldId id="1345"/>
            <p14:sldId id="1346"/>
            <p14:sldId id="1347"/>
            <p14:sldId id="1348"/>
            <p14:sldId id="1349"/>
            <p14:sldId id="1350"/>
            <p14:sldId id="1316"/>
            <p14:sldId id="697"/>
          </p14:sldIdLst>
        </p14:section>
      </p14:sectionLst>
    </p:ext>
    <p:ext uri="{EFAFB233-063F-42B5-8137-9DF3F51BA10A}">
      <p15:sldGuideLst xmlns:p15="http://schemas.microsoft.com/office/powerpoint/2012/main">
        <p15:guide id="1" orient="horz" pos="2607">
          <p15:clr>
            <a:srgbClr val="A4A3A4"/>
          </p15:clr>
        </p15:guide>
        <p15:guide id="2" pos="48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E2EC66"/>
    <a:srgbClr val="CCFF33"/>
    <a:srgbClr val="FF00FF"/>
    <a:srgbClr val="FFFF66"/>
    <a:srgbClr val="CCCC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26" autoAdjust="0"/>
    <p:restoredTop sz="96351" autoAdjust="0"/>
  </p:normalViewPr>
  <p:slideViewPr>
    <p:cSldViewPr snapToGrid="0">
      <p:cViewPr varScale="1">
        <p:scale>
          <a:sx n="100" d="100"/>
          <a:sy n="100" d="100"/>
        </p:scale>
        <p:origin x="200" y="240"/>
      </p:cViewPr>
      <p:guideLst>
        <p:guide orient="horz" pos="2607"/>
        <p:guide pos="4875"/>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t>10/9/26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t>‹#›</a:t>
            </a:fld>
            <a:endParaRPr lang="en-US"/>
          </a:p>
        </p:txBody>
      </p:sp>
    </p:spTree>
    <p:extLst>
      <p:ext uri="{BB962C8B-B14F-4D97-AF65-F5344CB8AC3E}">
        <p14:creationId xmlns:p14="http://schemas.microsoft.com/office/powerpoint/2010/main" val="3546446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83C78F-A8E5-484B-9314-934C35857422}" type="datetimeFigureOut">
              <a:rPr lang="en-US" smtClean="0"/>
              <a:t>10/9/26</a:t>
            </a:fld>
            <a:endParaRPr lang="en-US"/>
          </a:p>
        </p:txBody>
      </p:sp>
      <p:sp>
        <p:nvSpPr>
          <p:cNvPr id="4" name="Slide Image Placeholder 3"/>
          <p:cNvSpPr>
            <a:spLocks noGrp="1" noRot="1" noChangeAspect="1"/>
          </p:cNvSpPr>
          <p:nvPr>
            <p:ph type="sldImg" idx="2"/>
          </p:nvPr>
        </p:nvSpPr>
        <p:spPr>
          <a:xfrm>
            <a:off x="544168" y="1143000"/>
            <a:ext cx="576966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B703D3-294B-47DA-BBF2-458974AADD91}" type="slidenum">
              <a:rPr lang="en-US" smtClean="0"/>
              <a:t>‹#›</a:t>
            </a:fld>
            <a:endParaRPr lang="en-US"/>
          </a:p>
        </p:txBody>
      </p:sp>
    </p:spTree>
    <p:extLst>
      <p:ext uri="{BB962C8B-B14F-4D97-AF65-F5344CB8AC3E}">
        <p14:creationId xmlns:p14="http://schemas.microsoft.com/office/powerpoint/2010/main" val="4023957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4513" y="1143000"/>
            <a:ext cx="57689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B703D3-294B-47DA-BBF2-458974AADD91}" type="slidenum">
              <a:rPr lang="en-US" smtClean="0"/>
              <a:t>1</a:t>
            </a:fld>
            <a:endParaRPr lang="en-US"/>
          </a:p>
        </p:txBody>
      </p:sp>
    </p:spTree>
    <p:extLst>
      <p:ext uri="{BB962C8B-B14F-4D97-AF65-F5344CB8AC3E}">
        <p14:creationId xmlns:p14="http://schemas.microsoft.com/office/powerpoint/2010/main" val="1779479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12329-4C7E-FD31-A011-B272A46A0069}"/>
              </a:ext>
            </a:extLst>
          </p:cNvPr>
          <p:cNvSpPr>
            <a:spLocks noGrp="1"/>
          </p:cNvSpPr>
          <p:nvPr>
            <p:ph type="ctrTitle"/>
          </p:nvPr>
        </p:nvSpPr>
        <p:spPr>
          <a:xfrm>
            <a:off x="1934964" y="1355149"/>
            <a:ext cx="11609785" cy="2882806"/>
          </a:xfrm>
        </p:spPr>
        <p:txBody>
          <a:bodyPr anchor="b"/>
          <a:lstStyle>
            <a:lvl1pPr algn="ctr">
              <a:defRPr sz="7244"/>
            </a:lvl1pPr>
          </a:lstStyle>
          <a:p>
            <a:r>
              <a:rPr lang="en-US"/>
              <a:t>Click to edit Master title style</a:t>
            </a:r>
          </a:p>
        </p:txBody>
      </p:sp>
      <p:sp>
        <p:nvSpPr>
          <p:cNvPr id="3" name="Subtitle 2">
            <a:extLst>
              <a:ext uri="{FF2B5EF4-FFF2-40B4-BE49-F238E27FC236}">
                <a16:creationId xmlns:a16="http://schemas.microsoft.com/office/drawing/2014/main" id="{51FFA984-CBB0-70FA-6363-E562D9B64B2E}"/>
              </a:ext>
            </a:extLst>
          </p:cNvPr>
          <p:cNvSpPr>
            <a:spLocks noGrp="1"/>
          </p:cNvSpPr>
          <p:nvPr>
            <p:ph type="subTitle" idx="1"/>
          </p:nvPr>
        </p:nvSpPr>
        <p:spPr>
          <a:xfrm>
            <a:off x="1934964" y="4349128"/>
            <a:ext cx="11609785" cy="1999179"/>
          </a:xfrm>
        </p:spPr>
        <p:txBody>
          <a:bodyPr/>
          <a:lstStyle>
            <a:lvl1pPr marL="0" indent="0" algn="ctr">
              <a:buNone/>
              <a:defRPr sz="2898"/>
            </a:lvl1pPr>
            <a:lvl2pPr marL="552023" indent="0" algn="ctr">
              <a:buNone/>
              <a:defRPr sz="2415"/>
            </a:lvl2pPr>
            <a:lvl3pPr marL="1104047" indent="0" algn="ctr">
              <a:buNone/>
              <a:defRPr sz="2173"/>
            </a:lvl3pPr>
            <a:lvl4pPr marL="1656070" indent="0" algn="ctr">
              <a:buNone/>
              <a:defRPr sz="1932"/>
            </a:lvl4pPr>
            <a:lvl5pPr marL="2208093" indent="0" algn="ctr">
              <a:buNone/>
              <a:defRPr sz="1932"/>
            </a:lvl5pPr>
            <a:lvl6pPr marL="2760116" indent="0" algn="ctr">
              <a:buNone/>
              <a:defRPr sz="1932"/>
            </a:lvl6pPr>
            <a:lvl7pPr marL="3312140" indent="0" algn="ctr">
              <a:buNone/>
              <a:defRPr sz="1932"/>
            </a:lvl7pPr>
            <a:lvl8pPr marL="3864163" indent="0" algn="ctr">
              <a:buNone/>
              <a:defRPr sz="1932"/>
            </a:lvl8pPr>
            <a:lvl9pPr marL="4416186" indent="0" algn="ctr">
              <a:buNone/>
              <a:defRPr sz="1932"/>
            </a:lvl9pPr>
          </a:lstStyle>
          <a:p>
            <a:r>
              <a:rPr lang="en-US"/>
              <a:t>Click to edit Master subtitle style</a:t>
            </a:r>
          </a:p>
        </p:txBody>
      </p:sp>
      <p:sp>
        <p:nvSpPr>
          <p:cNvPr id="4" name="Date Placeholder 3">
            <a:extLst>
              <a:ext uri="{FF2B5EF4-FFF2-40B4-BE49-F238E27FC236}">
                <a16:creationId xmlns:a16="http://schemas.microsoft.com/office/drawing/2014/main" id="{E8CEF45B-6202-C772-0CC1-1C636DFEEB1C}"/>
              </a:ext>
            </a:extLst>
          </p:cNvPr>
          <p:cNvSpPr>
            <a:spLocks noGrp="1"/>
          </p:cNvSpPr>
          <p:nvPr>
            <p:ph type="dt" sz="half" idx="10"/>
          </p:nvPr>
        </p:nvSpPr>
        <p:spPr/>
        <p:txBody>
          <a:bodyPr/>
          <a:lstStyle/>
          <a:p>
            <a:fld id="{828FB9A7-E60B-2C4E-BCF8-1DBC45EC71F6}" type="datetime8">
              <a:rPr lang="en-US" smtClean="0"/>
              <a:t>10/9/26 7:33 PM</a:t>
            </a:fld>
            <a:endParaRPr lang="en-US"/>
          </a:p>
        </p:txBody>
      </p:sp>
      <p:sp>
        <p:nvSpPr>
          <p:cNvPr id="5" name="Footer Placeholder 4">
            <a:extLst>
              <a:ext uri="{FF2B5EF4-FFF2-40B4-BE49-F238E27FC236}">
                <a16:creationId xmlns:a16="http://schemas.microsoft.com/office/drawing/2014/main" id="{47096140-24EB-512D-D610-0A4B703430A7}"/>
              </a:ext>
            </a:extLst>
          </p:cNvPr>
          <p:cNvSpPr>
            <a:spLocks noGrp="1"/>
          </p:cNvSpPr>
          <p:nvPr>
            <p:ph type="ftr" sz="quarter" idx="11"/>
          </p:nvPr>
        </p:nvSpPr>
        <p:spPr/>
        <p:txBody>
          <a:bodyPr/>
          <a:lstStyle/>
          <a:p>
            <a:r>
              <a:rPr lang="en-US"/>
              <a:t>THOPE 2026</a:t>
            </a:r>
          </a:p>
        </p:txBody>
      </p:sp>
      <p:sp>
        <p:nvSpPr>
          <p:cNvPr id="6" name="Slide Number Placeholder 5">
            <a:extLst>
              <a:ext uri="{FF2B5EF4-FFF2-40B4-BE49-F238E27FC236}">
                <a16:creationId xmlns:a16="http://schemas.microsoft.com/office/drawing/2014/main" id="{F14E3D7E-9086-709D-EF56-69AC14C93460}"/>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36126420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6E32C-A592-6078-66AD-2BE018D21B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340862-C09F-4901-1FE6-49E60E6FFD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C32BA2-EA6D-807C-7ED3-404B31D99ABC}"/>
              </a:ext>
            </a:extLst>
          </p:cNvPr>
          <p:cNvSpPr>
            <a:spLocks noGrp="1"/>
          </p:cNvSpPr>
          <p:nvPr>
            <p:ph type="dt" sz="half" idx="10"/>
          </p:nvPr>
        </p:nvSpPr>
        <p:spPr/>
        <p:txBody>
          <a:bodyPr/>
          <a:lstStyle/>
          <a:p>
            <a:fld id="{B94C9D74-3E15-A042-B78C-33FEC46CD345}" type="datetime8">
              <a:rPr lang="en-US" smtClean="0"/>
              <a:t>10/9/26 7:33 PM</a:t>
            </a:fld>
            <a:endParaRPr lang="en-US"/>
          </a:p>
        </p:txBody>
      </p:sp>
      <p:sp>
        <p:nvSpPr>
          <p:cNvPr id="5" name="Footer Placeholder 4">
            <a:extLst>
              <a:ext uri="{FF2B5EF4-FFF2-40B4-BE49-F238E27FC236}">
                <a16:creationId xmlns:a16="http://schemas.microsoft.com/office/drawing/2014/main" id="{7D53C84F-44FC-5B35-22C1-8E7660153EBA}"/>
              </a:ext>
            </a:extLst>
          </p:cNvPr>
          <p:cNvSpPr>
            <a:spLocks noGrp="1"/>
          </p:cNvSpPr>
          <p:nvPr>
            <p:ph type="ftr" sz="quarter" idx="11"/>
          </p:nvPr>
        </p:nvSpPr>
        <p:spPr/>
        <p:txBody>
          <a:bodyPr/>
          <a:lstStyle/>
          <a:p>
            <a:r>
              <a:rPr lang="en-US"/>
              <a:t>THOPE 2026</a:t>
            </a:r>
          </a:p>
        </p:txBody>
      </p:sp>
      <p:sp>
        <p:nvSpPr>
          <p:cNvPr id="6" name="Slide Number Placeholder 5">
            <a:extLst>
              <a:ext uri="{FF2B5EF4-FFF2-40B4-BE49-F238E27FC236}">
                <a16:creationId xmlns:a16="http://schemas.microsoft.com/office/drawing/2014/main" id="{FC233CD3-2954-3A5E-D407-657F3567FC6C}"/>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1369799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5E598-1DD0-3BE3-013D-FA13B7EF2FFA}"/>
              </a:ext>
            </a:extLst>
          </p:cNvPr>
          <p:cNvSpPr>
            <a:spLocks noGrp="1"/>
          </p:cNvSpPr>
          <p:nvPr>
            <p:ph type="title"/>
          </p:nvPr>
        </p:nvSpPr>
        <p:spPr>
          <a:xfrm>
            <a:off x="1056168" y="2064351"/>
            <a:ext cx="13351252" cy="3444416"/>
          </a:xfrm>
        </p:spPr>
        <p:txBody>
          <a:bodyPr anchor="b"/>
          <a:lstStyle>
            <a:lvl1pPr>
              <a:defRPr sz="7244"/>
            </a:lvl1pPr>
          </a:lstStyle>
          <a:p>
            <a:r>
              <a:rPr lang="en-US"/>
              <a:t>Click to edit Master title style</a:t>
            </a:r>
          </a:p>
        </p:txBody>
      </p:sp>
      <p:sp>
        <p:nvSpPr>
          <p:cNvPr id="3" name="Text Placeholder 2">
            <a:extLst>
              <a:ext uri="{FF2B5EF4-FFF2-40B4-BE49-F238E27FC236}">
                <a16:creationId xmlns:a16="http://schemas.microsoft.com/office/drawing/2014/main" id="{FC0E7B5E-5050-8495-661D-9FDF24C3C75E}"/>
              </a:ext>
            </a:extLst>
          </p:cNvPr>
          <p:cNvSpPr>
            <a:spLocks noGrp="1"/>
          </p:cNvSpPr>
          <p:nvPr>
            <p:ph type="body" idx="1"/>
          </p:nvPr>
        </p:nvSpPr>
        <p:spPr>
          <a:xfrm>
            <a:off x="1056168" y="5541352"/>
            <a:ext cx="13351252" cy="1811337"/>
          </a:xfrm>
        </p:spPr>
        <p:txBody>
          <a:bodyPr/>
          <a:lstStyle>
            <a:lvl1pPr marL="0" indent="0">
              <a:buNone/>
              <a:defRPr sz="2898">
                <a:solidFill>
                  <a:schemeClr val="tx1">
                    <a:tint val="75000"/>
                  </a:schemeClr>
                </a:solidFill>
              </a:defRPr>
            </a:lvl1pPr>
            <a:lvl2pPr marL="552023" indent="0">
              <a:buNone/>
              <a:defRPr sz="2415">
                <a:solidFill>
                  <a:schemeClr val="tx1">
                    <a:tint val="75000"/>
                  </a:schemeClr>
                </a:solidFill>
              </a:defRPr>
            </a:lvl2pPr>
            <a:lvl3pPr marL="1104047" indent="0">
              <a:buNone/>
              <a:defRPr sz="2173">
                <a:solidFill>
                  <a:schemeClr val="tx1">
                    <a:tint val="75000"/>
                  </a:schemeClr>
                </a:solidFill>
              </a:defRPr>
            </a:lvl3pPr>
            <a:lvl4pPr marL="1656070" indent="0">
              <a:buNone/>
              <a:defRPr sz="1932">
                <a:solidFill>
                  <a:schemeClr val="tx1">
                    <a:tint val="75000"/>
                  </a:schemeClr>
                </a:solidFill>
              </a:defRPr>
            </a:lvl4pPr>
            <a:lvl5pPr marL="2208093" indent="0">
              <a:buNone/>
              <a:defRPr sz="1932">
                <a:solidFill>
                  <a:schemeClr val="tx1">
                    <a:tint val="75000"/>
                  </a:schemeClr>
                </a:solidFill>
              </a:defRPr>
            </a:lvl5pPr>
            <a:lvl6pPr marL="2760116" indent="0">
              <a:buNone/>
              <a:defRPr sz="1932">
                <a:solidFill>
                  <a:schemeClr val="tx1">
                    <a:tint val="75000"/>
                  </a:schemeClr>
                </a:solidFill>
              </a:defRPr>
            </a:lvl6pPr>
            <a:lvl7pPr marL="3312140" indent="0">
              <a:buNone/>
              <a:defRPr sz="1932">
                <a:solidFill>
                  <a:schemeClr val="tx1">
                    <a:tint val="75000"/>
                  </a:schemeClr>
                </a:solidFill>
              </a:defRPr>
            </a:lvl7pPr>
            <a:lvl8pPr marL="3864163" indent="0">
              <a:buNone/>
              <a:defRPr sz="1932">
                <a:solidFill>
                  <a:schemeClr val="tx1">
                    <a:tint val="75000"/>
                  </a:schemeClr>
                </a:solidFill>
              </a:defRPr>
            </a:lvl8pPr>
            <a:lvl9pPr marL="4416186" indent="0">
              <a:buNone/>
              <a:defRPr sz="1932">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606ABA-E353-8791-F026-B352140D0204}"/>
              </a:ext>
            </a:extLst>
          </p:cNvPr>
          <p:cNvSpPr>
            <a:spLocks noGrp="1"/>
          </p:cNvSpPr>
          <p:nvPr>
            <p:ph type="dt" sz="half" idx="10"/>
          </p:nvPr>
        </p:nvSpPr>
        <p:spPr/>
        <p:txBody>
          <a:bodyPr/>
          <a:lstStyle/>
          <a:p>
            <a:fld id="{80D5DAF2-9180-DE44-9623-91722C0E4AF4}" type="datetime8">
              <a:rPr lang="en-US" smtClean="0"/>
              <a:t>10/9/26 7:33 PM</a:t>
            </a:fld>
            <a:endParaRPr lang="en-US"/>
          </a:p>
        </p:txBody>
      </p:sp>
      <p:sp>
        <p:nvSpPr>
          <p:cNvPr id="5" name="Footer Placeholder 4">
            <a:extLst>
              <a:ext uri="{FF2B5EF4-FFF2-40B4-BE49-F238E27FC236}">
                <a16:creationId xmlns:a16="http://schemas.microsoft.com/office/drawing/2014/main" id="{00D55401-BC6F-015A-FD88-C9D5D43C1946}"/>
              </a:ext>
            </a:extLst>
          </p:cNvPr>
          <p:cNvSpPr>
            <a:spLocks noGrp="1"/>
          </p:cNvSpPr>
          <p:nvPr>
            <p:ph type="ftr" sz="quarter" idx="11"/>
          </p:nvPr>
        </p:nvSpPr>
        <p:spPr/>
        <p:txBody>
          <a:bodyPr/>
          <a:lstStyle/>
          <a:p>
            <a:r>
              <a:rPr lang="en-US"/>
              <a:t>THOPE 2026</a:t>
            </a:r>
          </a:p>
        </p:txBody>
      </p:sp>
      <p:sp>
        <p:nvSpPr>
          <p:cNvPr id="6" name="Slide Number Placeholder 5">
            <a:extLst>
              <a:ext uri="{FF2B5EF4-FFF2-40B4-BE49-F238E27FC236}">
                <a16:creationId xmlns:a16="http://schemas.microsoft.com/office/drawing/2014/main" id="{6BD9FC2F-488F-F53E-5A01-122656841149}"/>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18009807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F9F90-9091-5385-7354-237CBA8CB1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5753F1-09AF-2704-3B14-928809D6CAC9}"/>
              </a:ext>
            </a:extLst>
          </p:cNvPr>
          <p:cNvSpPr>
            <a:spLocks noGrp="1"/>
          </p:cNvSpPr>
          <p:nvPr>
            <p:ph sz="half" idx="1"/>
          </p:nvPr>
        </p:nvSpPr>
        <p:spPr>
          <a:xfrm>
            <a:off x="1064230" y="2204273"/>
            <a:ext cx="6578878" cy="5253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71116A-1FD0-8E7C-886C-243F25DCF706}"/>
              </a:ext>
            </a:extLst>
          </p:cNvPr>
          <p:cNvSpPr>
            <a:spLocks noGrp="1"/>
          </p:cNvSpPr>
          <p:nvPr>
            <p:ph sz="half" idx="2"/>
          </p:nvPr>
        </p:nvSpPr>
        <p:spPr>
          <a:xfrm>
            <a:off x="7836605" y="2204273"/>
            <a:ext cx="6578878" cy="5253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2E4CD2-AE06-7485-94F1-80B2FFAE9ED7}"/>
              </a:ext>
            </a:extLst>
          </p:cNvPr>
          <p:cNvSpPr>
            <a:spLocks noGrp="1"/>
          </p:cNvSpPr>
          <p:nvPr>
            <p:ph type="dt" sz="half" idx="10"/>
          </p:nvPr>
        </p:nvSpPr>
        <p:spPr/>
        <p:txBody>
          <a:bodyPr/>
          <a:lstStyle/>
          <a:p>
            <a:fld id="{2C43C8E2-FBCD-744C-909C-8D20EF1E4547}" type="datetime8">
              <a:rPr lang="en-US" smtClean="0"/>
              <a:t>10/9/26 7:33 PM</a:t>
            </a:fld>
            <a:endParaRPr lang="en-US"/>
          </a:p>
        </p:txBody>
      </p:sp>
      <p:sp>
        <p:nvSpPr>
          <p:cNvPr id="6" name="Footer Placeholder 5">
            <a:extLst>
              <a:ext uri="{FF2B5EF4-FFF2-40B4-BE49-F238E27FC236}">
                <a16:creationId xmlns:a16="http://schemas.microsoft.com/office/drawing/2014/main" id="{2809C963-06D8-DF57-3BD1-D82E75D3AB0E}"/>
              </a:ext>
            </a:extLst>
          </p:cNvPr>
          <p:cNvSpPr>
            <a:spLocks noGrp="1"/>
          </p:cNvSpPr>
          <p:nvPr>
            <p:ph type="ftr" sz="quarter" idx="11"/>
          </p:nvPr>
        </p:nvSpPr>
        <p:spPr/>
        <p:txBody>
          <a:bodyPr/>
          <a:lstStyle/>
          <a:p>
            <a:r>
              <a:rPr lang="en-US"/>
              <a:t>THOPE 2026</a:t>
            </a:r>
          </a:p>
        </p:txBody>
      </p:sp>
      <p:sp>
        <p:nvSpPr>
          <p:cNvPr id="7" name="Slide Number Placeholder 6">
            <a:extLst>
              <a:ext uri="{FF2B5EF4-FFF2-40B4-BE49-F238E27FC236}">
                <a16:creationId xmlns:a16="http://schemas.microsoft.com/office/drawing/2014/main" id="{BDCA0740-320D-7524-B027-4DB9059D9DE6}"/>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358090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743A-76D4-6380-B1A1-64313651CF94}"/>
              </a:ext>
            </a:extLst>
          </p:cNvPr>
          <p:cNvSpPr>
            <a:spLocks noGrp="1"/>
          </p:cNvSpPr>
          <p:nvPr>
            <p:ph type="title"/>
          </p:nvPr>
        </p:nvSpPr>
        <p:spPr>
          <a:xfrm>
            <a:off x="1066247" y="440855"/>
            <a:ext cx="13351252" cy="1600495"/>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E7D846-C59D-CE83-3218-FF7B25433802}"/>
              </a:ext>
            </a:extLst>
          </p:cNvPr>
          <p:cNvSpPr>
            <a:spLocks noGrp="1"/>
          </p:cNvSpPr>
          <p:nvPr>
            <p:ph type="body" idx="1"/>
          </p:nvPr>
        </p:nvSpPr>
        <p:spPr>
          <a:xfrm>
            <a:off x="1066247" y="2029849"/>
            <a:ext cx="6548644" cy="994797"/>
          </a:xfrm>
        </p:spPr>
        <p:txBody>
          <a:bodyPr anchor="b"/>
          <a:lstStyle>
            <a:lvl1pPr marL="0" indent="0">
              <a:buNone/>
              <a:defRPr sz="2898" b="1"/>
            </a:lvl1pPr>
            <a:lvl2pPr marL="552023" indent="0">
              <a:buNone/>
              <a:defRPr sz="2415" b="1"/>
            </a:lvl2pPr>
            <a:lvl3pPr marL="1104047" indent="0">
              <a:buNone/>
              <a:defRPr sz="2173" b="1"/>
            </a:lvl3pPr>
            <a:lvl4pPr marL="1656070" indent="0">
              <a:buNone/>
              <a:defRPr sz="1932" b="1"/>
            </a:lvl4pPr>
            <a:lvl5pPr marL="2208093" indent="0">
              <a:buNone/>
              <a:defRPr sz="1932" b="1"/>
            </a:lvl5pPr>
            <a:lvl6pPr marL="2760116" indent="0">
              <a:buNone/>
              <a:defRPr sz="1932" b="1"/>
            </a:lvl6pPr>
            <a:lvl7pPr marL="3312140" indent="0">
              <a:buNone/>
              <a:defRPr sz="1932" b="1"/>
            </a:lvl7pPr>
            <a:lvl8pPr marL="3864163" indent="0">
              <a:buNone/>
              <a:defRPr sz="1932" b="1"/>
            </a:lvl8pPr>
            <a:lvl9pPr marL="4416186" indent="0">
              <a:buNone/>
              <a:defRPr sz="1932" b="1"/>
            </a:lvl9pPr>
          </a:lstStyle>
          <a:p>
            <a:pPr lvl="0"/>
            <a:r>
              <a:rPr lang="en-US"/>
              <a:t>Click to edit Master text styles</a:t>
            </a:r>
          </a:p>
        </p:txBody>
      </p:sp>
      <p:sp>
        <p:nvSpPr>
          <p:cNvPr id="4" name="Content Placeholder 3">
            <a:extLst>
              <a:ext uri="{FF2B5EF4-FFF2-40B4-BE49-F238E27FC236}">
                <a16:creationId xmlns:a16="http://schemas.microsoft.com/office/drawing/2014/main" id="{648E4F49-3D9C-B3DA-35DB-D9494BB97D3B}"/>
              </a:ext>
            </a:extLst>
          </p:cNvPr>
          <p:cNvSpPr>
            <a:spLocks noGrp="1"/>
          </p:cNvSpPr>
          <p:nvPr>
            <p:ph sz="half" idx="2"/>
          </p:nvPr>
        </p:nvSpPr>
        <p:spPr>
          <a:xfrm>
            <a:off x="1066247" y="3024646"/>
            <a:ext cx="6548644" cy="44487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B854C3-286C-192C-E055-6316056A929F}"/>
              </a:ext>
            </a:extLst>
          </p:cNvPr>
          <p:cNvSpPr>
            <a:spLocks noGrp="1"/>
          </p:cNvSpPr>
          <p:nvPr>
            <p:ph type="body" sz="quarter" idx="3"/>
          </p:nvPr>
        </p:nvSpPr>
        <p:spPr>
          <a:xfrm>
            <a:off x="7836605" y="2029849"/>
            <a:ext cx="6580894" cy="994797"/>
          </a:xfrm>
        </p:spPr>
        <p:txBody>
          <a:bodyPr anchor="b"/>
          <a:lstStyle>
            <a:lvl1pPr marL="0" indent="0">
              <a:buNone/>
              <a:defRPr sz="2898" b="1"/>
            </a:lvl1pPr>
            <a:lvl2pPr marL="552023" indent="0">
              <a:buNone/>
              <a:defRPr sz="2415" b="1"/>
            </a:lvl2pPr>
            <a:lvl3pPr marL="1104047" indent="0">
              <a:buNone/>
              <a:defRPr sz="2173" b="1"/>
            </a:lvl3pPr>
            <a:lvl4pPr marL="1656070" indent="0">
              <a:buNone/>
              <a:defRPr sz="1932" b="1"/>
            </a:lvl4pPr>
            <a:lvl5pPr marL="2208093" indent="0">
              <a:buNone/>
              <a:defRPr sz="1932" b="1"/>
            </a:lvl5pPr>
            <a:lvl6pPr marL="2760116" indent="0">
              <a:buNone/>
              <a:defRPr sz="1932" b="1"/>
            </a:lvl6pPr>
            <a:lvl7pPr marL="3312140" indent="0">
              <a:buNone/>
              <a:defRPr sz="1932" b="1"/>
            </a:lvl7pPr>
            <a:lvl8pPr marL="3864163" indent="0">
              <a:buNone/>
              <a:defRPr sz="1932" b="1"/>
            </a:lvl8pPr>
            <a:lvl9pPr marL="4416186" indent="0">
              <a:buNone/>
              <a:defRPr sz="1932" b="1"/>
            </a:lvl9pPr>
          </a:lstStyle>
          <a:p>
            <a:pPr lvl="0"/>
            <a:r>
              <a:rPr lang="en-US"/>
              <a:t>Click to edit Master text styles</a:t>
            </a:r>
          </a:p>
        </p:txBody>
      </p:sp>
      <p:sp>
        <p:nvSpPr>
          <p:cNvPr id="6" name="Content Placeholder 5">
            <a:extLst>
              <a:ext uri="{FF2B5EF4-FFF2-40B4-BE49-F238E27FC236}">
                <a16:creationId xmlns:a16="http://schemas.microsoft.com/office/drawing/2014/main" id="{C35E5ED5-CF8D-C37C-9943-1C4EC1937FE9}"/>
              </a:ext>
            </a:extLst>
          </p:cNvPr>
          <p:cNvSpPr>
            <a:spLocks noGrp="1"/>
          </p:cNvSpPr>
          <p:nvPr>
            <p:ph sz="quarter" idx="4"/>
          </p:nvPr>
        </p:nvSpPr>
        <p:spPr>
          <a:xfrm>
            <a:off x="7836605" y="3024646"/>
            <a:ext cx="6580894" cy="44487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D6349D-4481-3E69-8686-AAF1EBB0C148}"/>
              </a:ext>
            </a:extLst>
          </p:cNvPr>
          <p:cNvSpPr>
            <a:spLocks noGrp="1"/>
          </p:cNvSpPr>
          <p:nvPr>
            <p:ph type="dt" sz="half" idx="10"/>
          </p:nvPr>
        </p:nvSpPr>
        <p:spPr/>
        <p:txBody>
          <a:bodyPr/>
          <a:lstStyle/>
          <a:p>
            <a:fld id="{8C6DDB25-A141-6B43-A741-FD4EB8DFD60D}" type="datetime8">
              <a:rPr lang="en-US" smtClean="0"/>
              <a:t>10/9/26 7:33 PM</a:t>
            </a:fld>
            <a:endParaRPr lang="en-US"/>
          </a:p>
        </p:txBody>
      </p:sp>
      <p:sp>
        <p:nvSpPr>
          <p:cNvPr id="8" name="Footer Placeholder 7">
            <a:extLst>
              <a:ext uri="{FF2B5EF4-FFF2-40B4-BE49-F238E27FC236}">
                <a16:creationId xmlns:a16="http://schemas.microsoft.com/office/drawing/2014/main" id="{73FE7ED8-34C6-AE0A-5092-DC26A1155105}"/>
              </a:ext>
            </a:extLst>
          </p:cNvPr>
          <p:cNvSpPr>
            <a:spLocks noGrp="1"/>
          </p:cNvSpPr>
          <p:nvPr>
            <p:ph type="ftr" sz="quarter" idx="11"/>
          </p:nvPr>
        </p:nvSpPr>
        <p:spPr/>
        <p:txBody>
          <a:bodyPr/>
          <a:lstStyle/>
          <a:p>
            <a:r>
              <a:rPr lang="en-US"/>
              <a:t>THOPE 2026</a:t>
            </a:r>
          </a:p>
        </p:txBody>
      </p:sp>
      <p:sp>
        <p:nvSpPr>
          <p:cNvPr id="9" name="Slide Number Placeholder 8">
            <a:extLst>
              <a:ext uri="{FF2B5EF4-FFF2-40B4-BE49-F238E27FC236}">
                <a16:creationId xmlns:a16="http://schemas.microsoft.com/office/drawing/2014/main" id="{A216A63D-DB14-DD6F-8403-F023BC74A29B}"/>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14536626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D10C-84E1-0691-79B0-158EC35429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5C6255-E979-1E23-26D9-174B928F116E}"/>
              </a:ext>
            </a:extLst>
          </p:cNvPr>
          <p:cNvSpPr>
            <a:spLocks noGrp="1"/>
          </p:cNvSpPr>
          <p:nvPr>
            <p:ph type="dt" sz="half" idx="10"/>
          </p:nvPr>
        </p:nvSpPr>
        <p:spPr/>
        <p:txBody>
          <a:bodyPr/>
          <a:lstStyle/>
          <a:p>
            <a:fld id="{4A8DD13B-56AE-5341-B788-00C135C7EC6D}" type="datetime8">
              <a:rPr lang="en-US" smtClean="0"/>
              <a:t>10/9/26 7:33 PM</a:t>
            </a:fld>
            <a:endParaRPr lang="en-US"/>
          </a:p>
        </p:txBody>
      </p:sp>
      <p:sp>
        <p:nvSpPr>
          <p:cNvPr id="4" name="Footer Placeholder 3">
            <a:extLst>
              <a:ext uri="{FF2B5EF4-FFF2-40B4-BE49-F238E27FC236}">
                <a16:creationId xmlns:a16="http://schemas.microsoft.com/office/drawing/2014/main" id="{88AA35B0-05D9-F23D-4A2D-8485B31EBCE7}"/>
              </a:ext>
            </a:extLst>
          </p:cNvPr>
          <p:cNvSpPr>
            <a:spLocks noGrp="1"/>
          </p:cNvSpPr>
          <p:nvPr>
            <p:ph type="ftr" sz="quarter" idx="11"/>
          </p:nvPr>
        </p:nvSpPr>
        <p:spPr/>
        <p:txBody>
          <a:bodyPr/>
          <a:lstStyle/>
          <a:p>
            <a:r>
              <a:rPr lang="en-US"/>
              <a:t>THOPE 2026</a:t>
            </a:r>
          </a:p>
        </p:txBody>
      </p:sp>
      <p:sp>
        <p:nvSpPr>
          <p:cNvPr id="5" name="Slide Number Placeholder 4">
            <a:extLst>
              <a:ext uri="{FF2B5EF4-FFF2-40B4-BE49-F238E27FC236}">
                <a16:creationId xmlns:a16="http://schemas.microsoft.com/office/drawing/2014/main" id="{C5517E35-F707-5D19-2DF4-ECCF2BFD7C33}"/>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4023658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4FD280-D5C8-5267-194C-14C2A522826F}"/>
              </a:ext>
            </a:extLst>
          </p:cNvPr>
          <p:cNvSpPr>
            <a:spLocks noGrp="1"/>
          </p:cNvSpPr>
          <p:nvPr>
            <p:ph type="dt" sz="half" idx="10"/>
          </p:nvPr>
        </p:nvSpPr>
        <p:spPr/>
        <p:txBody>
          <a:bodyPr/>
          <a:lstStyle/>
          <a:p>
            <a:fld id="{83AC24F4-D809-F04A-B24D-592A5D61F51F}" type="datetime8">
              <a:rPr lang="en-US" smtClean="0"/>
              <a:t>10/9/26 7:33 PM</a:t>
            </a:fld>
            <a:endParaRPr lang="en-US"/>
          </a:p>
        </p:txBody>
      </p:sp>
      <p:sp>
        <p:nvSpPr>
          <p:cNvPr id="3" name="Footer Placeholder 2">
            <a:extLst>
              <a:ext uri="{FF2B5EF4-FFF2-40B4-BE49-F238E27FC236}">
                <a16:creationId xmlns:a16="http://schemas.microsoft.com/office/drawing/2014/main" id="{63E735F3-DEFA-871E-B8A6-D008ECBFAF91}"/>
              </a:ext>
            </a:extLst>
          </p:cNvPr>
          <p:cNvSpPr>
            <a:spLocks noGrp="1"/>
          </p:cNvSpPr>
          <p:nvPr>
            <p:ph type="ftr" sz="quarter" idx="11"/>
          </p:nvPr>
        </p:nvSpPr>
        <p:spPr/>
        <p:txBody>
          <a:bodyPr/>
          <a:lstStyle/>
          <a:p>
            <a:r>
              <a:rPr lang="en-US"/>
              <a:t>THOPE 2026</a:t>
            </a:r>
          </a:p>
        </p:txBody>
      </p:sp>
      <p:sp>
        <p:nvSpPr>
          <p:cNvPr id="4" name="Slide Number Placeholder 3">
            <a:extLst>
              <a:ext uri="{FF2B5EF4-FFF2-40B4-BE49-F238E27FC236}">
                <a16:creationId xmlns:a16="http://schemas.microsoft.com/office/drawing/2014/main" id="{CB139FBE-3213-1C3B-29D5-5F16D6A98A9A}"/>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403889798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DE835-F1A8-431C-2434-89066AC62647}"/>
              </a:ext>
            </a:extLst>
          </p:cNvPr>
          <p:cNvSpPr>
            <a:spLocks noGrp="1"/>
          </p:cNvSpPr>
          <p:nvPr>
            <p:ph type="title"/>
          </p:nvPr>
        </p:nvSpPr>
        <p:spPr>
          <a:xfrm>
            <a:off x="1066247" y="552027"/>
            <a:ext cx="4992610" cy="1932093"/>
          </a:xfrm>
        </p:spPr>
        <p:txBody>
          <a:bodyPr anchor="b"/>
          <a:lstStyle>
            <a:lvl1pPr>
              <a:defRPr sz="3864"/>
            </a:lvl1pPr>
          </a:lstStyle>
          <a:p>
            <a:r>
              <a:rPr lang="en-US"/>
              <a:t>Click to edit Master title style</a:t>
            </a:r>
          </a:p>
        </p:txBody>
      </p:sp>
      <p:sp>
        <p:nvSpPr>
          <p:cNvPr id="3" name="Content Placeholder 2">
            <a:extLst>
              <a:ext uri="{FF2B5EF4-FFF2-40B4-BE49-F238E27FC236}">
                <a16:creationId xmlns:a16="http://schemas.microsoft.com/office/drawing/2014/main" id="{5CA4A91D-8FCB-843D-E3E6-B8973F15997A}"/>
              </a:ext>
            </a:extLst>
          </p:cNvPr>
          <p:cNvSpPr>
            <a:spLocks noGrp="1"/>
          </p:cNvSpPr>
          <p:nvPr>
            <p:ph idx="1"/>
          </p:nvPr>
        </p:nvSpPr>
        <p:spPr>
          <a:xfrm>
            <a:off x="6580894" y="1192225"/>
            <a:ext cx="7836605" cy="5884451"/>
          </a:xfrm>
        </p:spPr>
        <p:txBody>
          <a:bodyPr/>
          <a:lstStyle>
            <a:lvl1pPr>
              <a:defRPr sz="3864"/>
            </a:lvl1pPr>
            <a:lvl2pPr>
              <a:defRPr sz="3381"/>
            </a:lvl2pPr>
            <a:lvl3pPr>
              <a:defRPr sz="2898"/>
            </a:lvl3pPr>
            <a:lvl4pPr>
              <a:defRPr sz="2415"/>
            </a:lvl4pPr>
            <a:lvl5pPr>
              <a:defRPr sz="2415"/>
            </a:lvl5pPr>
            <a:lvl6pPr>
              <a:defRPr sz="2415"/>
            </a:lvl6pPr>
            <a:lvl7pPr>
              <a:defRPr sz="2415"/>
            </a:lvl7pPr>
            <a:lvl8pPr>
              <a:defRPr sz="2415"/>
            </a:lvl8pPr>
            <a:lvl9pPr>
              <a:defRPr sz="241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EDC092-D776-2056-12A8-0239CB9850D1}"/>
              </a:ext>
            </a:extLst>
          </p:cNvPr>
          <p:cNvSpPr>
            <a:spLocks noGrp="1"/>
          </p:cNvSpPr>
          <p:nvPr>
            <p:ph type="body" sz="half" idx="2"/>
          </p:nvPr>
        </p:nvSpPr>
        <p:spPr>
          <a:xfrm>
            <a:off x="1066247" y="2484120"/>
            <a:ext cx="4992610" cy="4602140"/>
          </a:xfrm>
        </p:spPr>
        <p:txBody>
          <a:bodyPr/>
          <a:lstStyle>
            <a:lvl1pPr marL="0" indent="0">
              <a:buNone/>
              <a:defRPr sz="1932"/>
            </a:lvl1pPr>
            <a:lvl2pPr marL="552023" indent="0">
              <a:buNone/>
              <a:defRPr sz="1690"/>
            </a:lvl2pPr>
            <a:lvl3pPr marL="1104047" indent="0">
              <a:buNone/>
              <a:defRPr sz="1449"/>
            </a:lvl3pPr>
            <a:lvl4pPr marL="1656070" indent="0">
              <a:buNone/>
              <a:defRPr sz="1207"/>
            </a:lvl4pPr>
            <a:lvl5pPr marL="2208093" indent="0">
              <a:buNone/>
              <a:defRPr sz="1207"/>
            </a:lvl5pPr>
            <a:lvl6pPr marL="2760116" indent="0">
              <a:buNone/>
              <a:defRPr sz="1207"/>
            </a:lvl6pPr>
            <a:lvl7pPr marL="3312140" indent="0">
              <a:buNone/>
              <a:defRPr sz="1207"/>
            </a:lvl7pPr>
            <a:lvl8pPr marL="3864163" indent="0">
              <a:buNone/>
              <a:defRPr sz="1207"/>
            </a:lvl8pPr>
            <a:lvl9pPr marL="4416186" indent="0">
              <a:buNone/>
              <a:defRPr sz="1207"/>
            </a:lvl9pPr>
          </a:lstStyle>
          <a:p>
            <a:pPr lvl="0"/>
            <a:r>
              <a:rPr lang="en-US"/>
              <a:t>Click to edit Master text styles</a:t>
            </a:r>
          </a:p>
        </p:txBody>
      </p:sp>
      <p:sp>
        <p:nvSpPr>
          <p:cNvPr id="5" name="Date Placeholder 4">
            <a:extLst>
              <a:ext uri="{FF2B5EF4-FFF2-40B4-BE49-F238E27FC236}">
                <a16:creationId xmlns:a16="http://schemas.microsoft.com/office/drawing/2014/main" id="{556719E0-BAB1-1740-E895-223DB128E3E1}"/>
              </a:ext>
            </a:extLst>
          </p:cNvPr>
          <p:cNvSpPr>
            <a:spLocks noGrp="1"/>
          </p:cNvSpPr>
          <p:nvPr>
            <p:ph type="dt" sz="half" idx="10"/>
          </p:nvPr>
        </p:nvSpPr>
        <p:spPr/>
        <p:txBody>
          <a:bodyPr/>
          <a:lstStyle/>
          <a:p>
            <a:fld id="{C214CE3E-EEE5-5D4B-A14C-081FE61CFE70}" type="datetime8">
              <a:rPr lang="en-US" smtClean="0"/>
              <a:t>10/9/26 7:33 PM</a:t>
            </a:fld>
            <a:endParaRPr lang="en-US"/>
          </a:p>
        </p:txBody>
      </p:sp>
      <p:sp>
        <p:nvSpPr>
          <p:cNvPr id="6" name="Footer Placeholder 5">
            <a:extLst>
              <a:ext uri="{FF2B5EF4-FFF2-40B4-BE49-F238E27FC236}">
                <a16:creationId xmlns:a16="http://schemas.microsoft.com/office/drawing/2014/main" id="{0343C924-3AF7-30E0-90E0-912F98F2C878}"/>
              </a:ext>
            </a:extLst>
          </p:cNvPr>
          <p:cNvSpPr>
            <a:spLocks noGrp="1"/>
          </p:cNvSpPr>
          <p:nvPr>
            <p:ph type="ftr" sz="quarter" idx="11"/>
          </p:nvPr>
        </p:nvSpPr>
        <p:spPr/>
        <p:txBody>
          <a:bodyPr/>
          <a:lstStyle/>
          <a:p>
            <a:r>
              <a:rPr lang="en-US"/>
              <a:t>THOPE 2026</a:t>
            </a:r>
          </a:p>
        </p:txBody>
      </p:sp>
      <p:sp>
        <p:nvSpPr>
          <p:cNvPr id="7" name="Slide Number Placeholder 6">
            <a:extLst>
              <a:ext uri="{FF2B5EF4-FFF2-40B4-BE49-F238E27FC236}">
                <a16:creationId xmlns:a16="http://schemas.microsoft.com/office/drawing/2014/main" id="{9CC6A2B7-9888-AC40-952A-26D4543A6D9D}"/>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42243288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B0585-4A71-D5F2-3345-F70279782A49}"/>
              </a:ext>
            </a:extLst>
          </p:cNvPr>
          <p:cNvSpPr>
            <a:spLocks noGrp="1"/>
          </p:cNvSpPr>
          <p:nvPr>
            <p:ph type="title"/>
          </p:nvPr>
        </p:nvSpPr>
        <p:spPr>
          <a:xfrm>
            <a:off x="1066247" y="552027"/>
            <a:ext cx="4992610" cy="1932093"/>
          </a:xfrm>
        </p:spPr>
        <p:txBody>
          <a:bodyPr anchor="b"/>
          <a:lstStyle>
            <a:lvl1pPr>
              <a:defRPr sz="3864"/>
            </a:lvl1pPr>
          </a:lstStyle>
          <a:p>
            <a:r>
              <a:rPr lang="en-US"/>
              <a:t>Click to edit Master title style</a:t>
            </a:r>
          </a:p>
        </p:txBody>
      </p:sp>
      <p:sp>
        <p:nvSpPr>
          <p:cNvPr id="3" name="Picture Placeholder 2">
            <a:extLst>
              <a:ext uri="{FF2B5EF4-FFF2-40B4-BE49-F238E27FC236}">
                <a16:creationId xmlns:a16="http://schemas.microsoft.com/office/drawing/2014/main" id="{65A5F4E7-A587-33E3-D448-DA2CDBB333B7}"/>
              </a:ext>
            </a:extLst>
          </p:cNvPr>
          <p:cNvSpPr>
            <a:spLocks noGrp="1"/>
          </p:cNvSpPr>
          <p:nvPr>
            <p:ph type="pic" idx="1"/>
          </p:nvPr>
        </p:nvSpPr>
        <p:spPr>
          <a:xfrm>
            <a:off x="6580894" y="1192225"/>
            <a:ext cx="7836605" cy="5884451"/>
          </a:xfrm>
        </p:spPr>
        <p:txBody>
          <a:bodyPr/>
          <a:lstStyle>
            <a:lvl1pPr marL="0" indent="0">
              <a:buNone/>
              <a:defRPr sz="3864"/>
            </a:lvl1pPr>
            <a:lvl2pPr marL="552023" indent="0">
              <a:buNone/>
              <a:defRPr sz="3381"/>
            </a:lvl2pPr>
            <a:lvl3pPr marL="1104047" indent="0">
              <a:buNone/>
              <a:defRPr sz="2898"/>
            </a:lvl3pPr>
            <a:lvl4pPr marL="1656070" indent="0">
              <a:buNone/>
              <a:defRPr sz="2415"/>
            </a:lvl4pPr>
            <a:lvl5pPr marL="2208093" indent="0">
              <a:buNone/>
              <a:defRPr sz="2415"/>
            </a:lvl5pPr>
            <a:lvl6pPr marL="2760116" indent="0">
              <a:buNone/>
              <a:defRPr sz="2415"/>
            </a:lvl6pPr>
            <a:lvl7pPr marL="3312140" indent="0">
              <a:buNone/>
              <a:defRPr sz="2415"/>
            </a:lvl7pPr>
            <a:lvl8pPr marL="3864163" indent="0">
              <a:buNone/>
              <a:defRPr sz="2415"/>
            </a:lvl8pPr>
            <a:lvl9pPr marL="4416186" indent="0">
              <a:buNone/>
              <a:defRPr sz="2415"/>
            </a:lvl9pPr>
          </a:lstStyle>
          <a:p>
            <a:endParaRPr lang="en-US"/>
          </a:p>
        </p:txBody>
      </p:sp>
      <p:sp>
        <p:nvSpPr>
          <p:cNvPr id="4" name="Text Placeholder 3">
            <a:extLst>
              <a:ext uri="{FF2B5EF4-FFF2-40B4-BE49-F238E27FC236}">
                <a16:creationId xmlns:a16="http://schemas.microsoft.com/office/drawing/2014/main" id="{2557B6D3-8152-A363-F5ED-50E3B43B0A3B}"/>
              </a:ext>
            </a:extLst>
          </p:cNvPr>
          <p:cNvSpPr>
            <a:spLocks noGrp="1"/>
          </p:cNvSpPr>
          <p:nvPr>
            <p:ph type="body" sz="half" idx="2"/>
          </p:nvPr>
        </p:nvSpPr>
        <p:spPr>
          <a:xfrm>
            <a:off x="1066247" y="2484120"/>
            <a:ext cx="4992610" cy="4602140"/>
          </a:xfrm>
        </p:spPr>
        <p:txBody>
          <a:bodyPr/>
          <a:lstStyle>
            <a:lvl1pPr marL="0" indent="0">
              <a:buNone/>
              <a:defRPr sz="1932"/>
            </a:lvl1pPr>
            <a:lvl2pPr marL="552023" indent="0">
              <a:buNone/>
              <a:defRPr sz="1690"/>
            </a:lvl2pPr>
            <a:lvl3pPr marL="1104047" indent="0">
              <a:buNone/>
              <a:defRPr sz="1449"/>
            </a:lvl3pPr>
            <a:lvl4pPr marL="1656070" indent="0">
              <a:buNone/>
              <a:defRPr sz="1207"/>
            </a:lvl4pPr>
            <a:lvl5pPr marL="2208093" indent="0">
              <a:buNone/>
              <a:defRPr sz="1207"/>
            </a:lvl5pPr>
            <a:lvl6pPr marL="2760116" indent="0">
              <a:buNone/>
              <a:defRPr sz="1207"/>
            </a:lvl6pPr>
            <a:lvl7pPr marL="3312140" indent="0">
              <a:buNone/>
              <a:defRPr sz="1207"/>
            </a:lvl7pPr>
            <a:lvl8pPr marL="3864163" indent="0">
              <a:buNone/>
              <a:defRPr sz="1207"/>
            </a:lvl8pPr>
            <a:lvl9pPr marL="4416186" indent="0">
              <a:buNone/>
              <a:defRPr sz="1207"/>
            </a:lvl9pPr>
          </a:lstStyle>
          <a:p>
            <a:pPr lvl="0"/>
            <a:r>
              <a:rPr lang="en-US"/>
              <a:t>Click to edit Master text styles</a:t>
            </a:r>
          </a:p>
        </p:txBody>
      </p:sp>
      <p:sp>
        <p:nvSpPr>
          <p:cNvPr id="5" name="Date Placeholder 4">
            <a:extLst>
              <a:ext uri="{FF2B5EF4-FFF2-40B4-BE49-F238E27FC236}">
                <a16:creationId xmlns:a16="http://schemas.microsoft.com/office/drawing/2014/main" id="{687E585A-4639-B6D9-8438-8EC91B0B2F7F}"/>
              </a:ext>
            </a:extLst>
          </p:cNvPr>
          <p:cNvSpPr>
            <a:spLocks noGrp="1"/>
          </p:cNvSpPr>
          <p:nvPr>
            <p:ph type="dt" sz="half" idx="10"/>
          </p:nvPr>
        </p:nvSpPr>
        <p:spPr/>
        <p:txBody>
          <a:bodyPr/>
          <a:lstStyle/>
          <a:p>
            <a:fld id="{3EF3548E-2369-504A-B99A-549D515F5C7C}" type="datetime8">
              <a:rPr lang="en-US" smtClean="0"/>
              <a:t>10/9/26 7:33 PM</a:t>
            </a:fld>
            <a:endParaRPr lang="en-US"/>
          </a:p>
        </p:txBody>
      </p:sp>
      <p:sp>
        <p:nvSpPr>
          <p:cNvPr id="6" name="Footer Placeholder 5">
            <a:extLst>
              <a:ext uri="{FF2B5EF4-FFF2-40B4-BE49-F238E27FC236}">
                <a16:creationId xmlns:a16="http://schemas.microsoft.com/office/drawing/2014/main" id="{059EFF29-00EB-AF7B-77EF-794385D67F6E}"/>
              </a:ext>
            </a:extLst>
          </p:cNvPr>
          <p:cNvSpPr>
            <a:spLocks noGrp="1"/>
          </p:cNvSpPr>
          <p:nvPr>
            <p:ph type="ftr" sz="quarter" idx="11"/>
          </p:nvPr>
        </p:nvSpPr>
        <p:spPr/>
        <p:txBody>
          <a:bodyPr/>
          <a:lstStyle/>
          <a:p>
            <a:r>
              <a:rPr lang="en-US"/>
              <a:t>THOPE 2026</a:t>
            </a:r>
          </a:p>
        </p:txBody>
      </p:sp>
      <p:sp>
        <p:nvSpPr>
          <p:cNvPr id="7" name="Slide Number Placeholder 6">
            <a:extLst>
              <a:ext uri="{FF2B5EF4-FFF2-40B4-BE49-F238E27FC236}">
                <a16:creationId xmlns:a16="http://schemas.microsoft.com/office/drawing/2014/main" id="{605BF2CF-706F-7C79-5F7E-4BA946D38DEB}"/>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12570576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9AC6D-3C50-D446-B453-D6095E67DF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9692D6-CDE1-552B-CF78-403C940C0D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C838C8-EE9F-180F-BB11-D58DDB24C96E}"/>
              </a:ext>
            </a:extLst>
          </p:cNvPr>
          <p:cNvSpPr>
            <a:spLocks noGrp="1"/>
          </p:cNvSpPr>
          <p:nvPr>
            <p:ph type="dt" sz="half" idx="10"/>
          </p:nvPr>
        </p:nvSpPr>
        <p:spPr/>
        <p:txBody>
          <a:bodyPr/>
          <a:lstStyle/>
          <a:p>
            <a:fld id="{BC47C7DA-D99C-CA4B-B267-1D3585291239}" type="datetime8">
              <a:rPr lang="en-US" smtClean="0"/>
              <a:t>10/9/26 7:33 PM</a:t>
            </a:fld>
            <a:endParaRPr lang="en-US"/>
          </a:p>
        </p:txBody>
      </p:sp>
      <p:sp>
        <p:nvSpPr>
          <p:cNvPr id="5" name="Footer Placeholder 4">
            <a:extLst>
              <a:ext uri="{FF2B5EF4-FFF2-40B4-BE49-F238E27FC236}">
                <a16:creationId xmlns:a16="http://schemas.microsoft.com/office/drawing/2014/main" id="{32091DCF-3EEE-99C7-E60F-E6ADB6341F02}"/>
              </a:ext>
            </a:extLst>
          </p:cNvPr>
          <p:cNvSpPr>
            <a:spLocks noGrp="1"/>
          </p:cNvSpPr>
          <p:nvPr>
            <p:ph type="ftr" sz="quarter" idx="11"/>
          </p:nvPr>
        </p:nvSpPr>
        <p:spPr/>
        <p:txBody>
          <a:bodyPr/>
          <a:lstStyle/>
          <a:p>
            <a:r>
              <a:rPr lang="en-US"/>
              <a:t>THOPE 2026</a:t>
            </a:r>
          </a:p>
        </p:txBody>
      </p:sp>
      <p:sp>
        <p:nvSpPr>
          <p:cNvPr id="6" name="Slide Number Placeholder 5">
            <a:extLst>
              <a:ext uri="{FF2B5EF4-FFF2-40B4-BE49-F238E27FC236}">
                <a16:creationId xmlns:a16="http://schemas.microsoft.com/office/drawing/2014/main" id="{8887C014-9BEB-F4E2-B2C4-1B799A0115E9}"/>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16443636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079F68-F39F-F00A-BD6C-29911FC98CFD}"/>
              </a:ext>
            </a:extLst>
          </p:cNvPr>
          <p:cNvSpPr>
            <a:spLocks noGrp="1"/>
          </p:cNvSpPr>
          <p:nvPr>
            <p:ph type="title" orient="vert"/>
          </p:nvPr>
        </p:nvSpPr>
        <p:spPr>
          <a:xfrm>
            <a:off x="11077670" y="440855"/>
            <a:ext cx="3337813" cy="701725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5084A3-B286-70BC-D492-CF2F74625A81}"/>
              </a:ext>
            </a:extLst>
          </p:cNvPr>
          <p:cNvSpPr>
            <a:spLocks noGrp="1"/>
          </p:cNvSpPr>
          <p:nvPr>
            <p:ph type="body" orient="vert" idx="1"/>
          </p:nvPr>
        </p:nvSpPr>
        <p:spPr>
          <a:xfrm>
            <a:off x="1064230" y="440855"/>
            <a:ext cx="9819943" cy="70172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52F13A-FA4C-557C-9FC4-650BFD35C30A}"/>
              </a:ext>
            </a:extLst>
          </p:cNvPr>
          <p:cNvSpPr>
            <a:spLocks noGrp="1"/>
          </p:cNvSpPr>
          <p:nvPr>
            <p:ph type="dt" sz="half" idx="10"/>
          </p:nvPr>
        </p:nvSpPr>
        <p:spPr/>
        <p:txBody>
          <a:bodyPr/>
          <a:lstStyle/>
          <a:p>
            <a:fld id="{15486C2E-E588-D64D-BAD6-545637DB3EC2}" type="datetime8">
              <a:rPr lang="en-US" smtClean="0"/>
              <a:t>10/9/26 7:33 PM</a:t>
            </a:fld>
            <a:endParaRPr lang="en-US"/>
          </a:p>
        </p:txBody>
      </p:sp>
      <p:sp>
        <p:nvSpPr>
          <p:cNvPr id="5" name="Footer Placeholder 4">
            <a:extLst>
              <a:ext uri="{FF2B5EF4-FFF2-40B4-BE49-F238E27FC236}">
                <a16:creationId xmlns:a16="http://schemas.microsoft.com/office/drawing/2014/main" id="{27C35B73-515E-6E63-AE8F-481B362CA38F}"/>
              </a:ext>
            </a:extLst>
          </p:cNvPr>
          <p:cNvSpPr>
            <a:spLocks noGrp="1"/>
          </p:cNvSpPr>
          <p:nvPr>
            <p:ph type="ftr" sz="quarter" idx="11"/>
          </p:nvPr>
        </p:nvSpPr>
        <p:spPr/>
        <p:txBody>
          <a:bodyPr/>
          <a:lstStyle/>
          <a:p>
            <a:r>
              <a:rPr lang="en-US"/>
              <a:t>THOPE 2026</a:t>
            </a:r>
          </a:p>
        </p:txBody>
      </p:sp>
      <p:sp>
        <p:nvSpPr>
          <p:cNvPr id="6" name="Slide Number Placeholder 5">
            <a:extLst>
              <a:ext uri="{FF2B5EF4-FFF2-40B4-BE49-F238E27FC236}">
                <a16:creationId xmlns:a16="http://schemas.microsoft.com/office/drawing/2014/main" id="{4C949B69-FA10-7764-C241-94E7EB32B534}"/>
              </a:ext>
            </a:extLst>
          </p:cNvPr>
          <p:cNvSpPr>
            <a:spLocks noGrp="1"/>
          </p:cNvSpPr>
          <p:nvPr>
            <p:ph type="sldNum" sz="quarter" idx="12"/>
          </p:nvPr>
        </p:nvSpPr>
        <p:spPr/>
        <p:txBody>
          <a:bodyPr/>
          <a:lstStyle/>
          <a:p>
            <a:fld id="{5DB0D394-1A5E-4370-A3D8-EB025BFC58C0}" type="slidenum">
              <a:rPr lang="en-US" smtClean="0"/>
              <a:t>‹#›</a:t>
            </a:fld>
            <a:endParaRPr lang="en-US"/>
          </a:p>
        </p:txBody>
      </p:sp>
    </p:spTree>
    <p:extLst>
      <p:ext uri="{BB962C8B-B14F-4D97-AF65-F5344CB8AC3E}">
        <p14:creationId xmlns:p14="http://schemas.microsoft.com/office/powerpoint/2010/main" val="7130180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96AF8D-D66F-1C03-A180-8FF818C98587}"/>
              </a:ext>
            </a:extLst>
          </p:cNvPr>
          <p:cNvSpPr>
            <a:spLocks noGrp="1"/>
          </p:cNvSpPr>
          <p:nvPr>
            <p:ph type="title"/>
          </p:nvPr>
        </p:nvSpPr>
        <p:spPr>
          <a:xfrm>
            <a:off x="1064231" y="440855"/>
            <a:ext cx="13351252" cy="160049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37B109-7668-20F4-2A0C-2303FEBF9860}"/>
              </a:ext>
            </a:extLst>
          </p:cNvPr>
          <p:cNvSpPr>
            <a:spLocks noGrp="1"/>
          </p:cNvSpPr>
          <p:nvPr>
            <p:ph type="body" idx="1"/>
          </p:nvPr>
        </p:nvSpPr>
        <p:spPr>
          <a:xfrm>
            <a:off x="1064231" y="2204273"/>
            <a:ext cx="13351252" cy="52538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1FE367-EB9C-615D-102B-284C9D9A83AF}"/>
              </a:ext>
            </a:extLst>
          </p:cNvPr>
          <p:cNvSpPr>
            <a:spLocks noGrp="1"/>
          </p:cNvSpPr>
          <p:nvPr>
            <p:ph type="dt" sz="half" idx="2"/>
          </p:nvPr>
        </p:nvSpPr>
        <p:spPr>
          <a:xfrm>
            <a:off x="1064230" y="7674704"/>
            <a:ext cx="3482935" cy="440855"/>
          </a:xfrm>
          <a:prstGeom prst="rect">
            <a:avLst/>
          </a:prstGeom>
        </p:spPr>
        <p:txBody>
          <a:bodyPr vert="horz" lIns="91440" tIns="45720" rIns="91440" bIns="45720" rtlCol="0" anchor="ctr"/>
          <a:lstStyle>
            <a:lvl1pPr algn="l">
              <a:defRPr sz="1449">
                <a:solidFill>
                  <a:schemeClr val="tx1">
                    <a:tint val="75000"/>
                  </a:schemeClr>
                </a:solidFill>
              </a:defRPr>
            </a:lvl1pPr>
          </a:lstStyle>
          <a:p>
            <a:fld id="{A1BE0F49-0DAD-6846-9652-153A1EF7DF7A}" type="datetime8">
              <a:rPr lang="en-US" smtClean="0"/>
              <a:t>10/9/26 7:33 PM</a:t>
            </a:fld>
            <a:endParaRPr lang="en-US"/>
          </a:p>
        </p:txBody>
      </p:sp>
      <p:sp>
        <p:nvSpPr>
          <p:cNvPr id="5" name="Footer Placeholder 4">
            <a:extLst>
              <a:ext uri="{FF2B5EF4-FFF2-40B4-BE49-F238E27FC236}">
                <a16:creationId xmlns:a16="http://schemas.microsoft.com/office/drawing/2014/main" id="{6F61DC37-2D40-C59F-E41F-0998B743791D}"/>
              </a:ext>
            </a:extLst>
          </p:cNvPr>
          <p:cNvSpPr>
            <a:spLocks noGrp="1"/>
          </p:cNvSpPr>
          <p:nvPr>
            <p:ph type="ftr" sz="quarter" idx="3"/>
          </p:nvPr>
        </p:nvSpPr>
        <p:spPr>
          <a:xfrm>
            <a:off x="5127655" y="7674704"/>
            <a:ext cx="5224403" cy="440855"/>
          </a:xfrm>
          <a:prstGeom prst="rect">
            <a:avLst/>
          </a:prstGeom>
        </p:spPr>
        <p:txBody>
          <a:bodyPr vert="horz" lIns="91440" tIns="45720" rIns="91440" bIns="45720" rtlCol="0" anchor="ctr"/>
          <a:lstStyle>
            <a:lvl1pPr algn="ctr">
              <a:defRPr sz="1449">
                <a:solidFill>
                  <a:schemeClr val="tx1">
                    <a:tint val="75000"/>
                  </a:schemeClr>
                </a:solidFill>
              </a:defRPr>
            </a:lvl1pPr>
          </a:lstStyle>
          <a:p>
            <a:r>
              <a:rPr lang="en-US"/>
              <a:t>THOPE 2026</a:t>
            </a:r>
          </a:p>
        </p:txBody>
      </p:sp>
      <p:sp>
        <p:nvSpPr>
          <p:cNvPr id="6" name="Slide Number Placeholder 5">
            <a:extLst>
              <a:ext uri="{FF2B5EF4-FFF2-40B4-BE49-F238E27FC236}">
                <a16:creationId xmlns:a16="http://schemas.microsoft.com/office/drawing/2014/main" id="{4D2EF454-D8FB-6889-E6F6-0E8CB4053D8A}"/>
              </a:ext>
            </a:extLst>
          </p:cNvPr>
          <p:cNvSpPr>
            <a:spLocks noGrp="1"/>
          </p:cNvSpPr>
          <p:nvPr>
            <p:ph type="sldNum" sz="quarter" idx="4"/>
          </p:nvPr>
        </p:nvSpPr>
        <p:spPr>
          <a:xfrm>
            <a:off x="10932548" y="7674704"/>
            <a:ext cx="3482935" cy="440855"/>
          </a:xfrm>
          <a:prstGeom prst="rect">
            <a:avLst/>
          </a:prstGeom>
        </p:spPr>
        <p:txBody>
          <a:bodyPr vert="horz" lIns="91440" tIns="45720" rIns="91440" bIns="45720" rtlCol="0" anchor="ctr"/>
          <a:lstStyle>
            <a:lvl1pPr algn="r">
              <a:defRPr sz="1449">
                <a:solidFill>
                  <a:schemeClr val="tx1">
                    <a:tint val="75000"/>
                  </a:schemeClr>
                </a:solidFill>
              </a:defRPr>
            </a:lvl1pPr>
          </a:lstStyle>
          <a:p>
            <a:fld id="{5DB0D394-1A5E-4370-A3D8-EB025BFC58C0}" type="slidenum">
              <a:rPr lang="en-US" smtClean="0"/>
              <a:t>‹#›</a:t>
            </a:fld>
            <a:endParaRPr lang="en-US"/>
          </a:p>
        </p:txBody>
      </p:sp>
    </p:spTree>
    <p:extLst>
      <p:ext uri="{BB962C8B-B14F-4D97-AF65-F5344CB8AC3E}">
        <p14:creationId xmlns:p14="http://schemas.microsoft.com/office/powerpoint/2010/main" val="7001352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hf hdr="0"/>
  <p:txStyles>
    <p:titleStyle>
      <a:lvl1pPr algn="l" defTabSz="1104047" rtl="0" eaLnBrk="1" latinLnBrk="0" hangingPunct="1">
        <a:lnSpc>
          <a:spcPct val="90000"/>
        </a:lnSpc>
        <a:spcBef>
          <a:spcPct val="0"/>
        </a:spcBef>
        <a:buNone/>
        <a:defRPr sz="5313" kern="1200">
          <a:solidFill>
            <a:schemeClr val="tx1"/>
          </a:solidFill>
          <a:latin typeface="+mj-lt"/>
          <a:ea typeface="+mj-ea"/>
          <a:cs typeface="+mj-cs"/>
        </a:defRPr>
      </a:lvl1pPr>
    </p:titleStyle>
    <p:bodyStyle>
      <a:lvl1pPr marL="276012" indent="-276012" algn="l" defTabSz="1104047" rtl="0" eaLnBrk="1" latinLnBrk="0" hangingPunct="1">
        <a:lnSpc>
          <a:spcPct val="90000"/>
        </a:lnSpc>
        <a:spcBef>
          <a:spcPts val="1207"/>
        </a:spcBef>
        <a:buFont typeface="Arial" panose="020B0604020202020204" pitchFamily="34" charset="0"/>
        <a:buChar char="•"/>
        <a:defRPr sz="3381" kern="1200">
          <a:solidFill>
            <a:schemeClr val="tx1"/>
          </a:solidFill>
          <a:latin typeface="+mn-lt"/>
          <a:ea typeface="+mn-ea"/>
          <a:cs typeface="+mn-cs"/>
        </a:defRPr>
      </a:lvl1pPr>
      <a:lvl2pPr marL="828035" indent="-276012" algn="l" defTabSz="1104047" rtl="0" eaLnBrk="1" latinLnBrk="0" hangingPunct="1">
        <a:lnSpc>
          <a:spcPct val="90000"/>
        </a:lnSpc>
        <a:spcBef>
          <a:spcPts val="604"/>
        </a:spcBef>
        <a:buFont typeface="Arial" panose="020B0604020202020204" pitchFamily="34" charset="0"/>
        <a:buChar char="•"/>
        <a:defRPr sz="2898" kern="1200">
          <a:solidFill>
            <a:schemeClr val="tx1"/>
          </a:solidFill>
          <a:latin typeface="+mn-lt"/>
          <a:ea typeface="+mn-ea"/>
          <a:cs typeface="+mn-cs"/>
        </a:defRPr>
      </a:lvl2pPr>
      <a:lvl3pPr marL="1380058" indent="-276012" algn="l" defTabSz="1104047" rtl="0" eaLnBrk="1" latinLnBrk="0" hangingPunct="1">
        <a:lnSpc>
          <a:spcPct val="90000"/>
        </a:lnSpc>
        <a:spcBef>
          <a:spcPts val="604"/>
        </a:spcBef>
        <a:buFont typeface="Arial" panose="020B0604020202020204" pitchFamily="34" charset="0"/>
        <a:buChar char="•"/>
        <a:defRPr sz="2415" kern="1200">
          <a:solidFill>
            <a:schemeClr val="tx1"/>
          </a:solidFill>
          <a:latin typeface="+mn-lt"/>
          <a:ea typeface="+mn-ea"/>
          <a:cs typeface="+mn-cs"/>
        </a:defRPr>
      </a:lvl3pPr>
      <a:lvl4pPr marL="1932081" indent="-276012" algn="l" defTabSz="1104047" rtl="0" eaLnBrk="1" latinLnBrk="0" hangingPunct="1">
        <a:lnSpc>
          <a:spcPct val="90000"/>
        </a:lnSpc>
        <a:spcBef>
          <a:spcPts val="604"/>
        </a:spcBef>
        <a:buFont typeface="Arial" panose="020B0604020202020204" pitchFamily="34" charset="0"/>
        <a:buChar char="•"/>
        <a:defRPr sz="2173" kern="1200">
          <a:solidFill>
            <a:schemeClr val="tx1"/>
          </a:solidFill>
          <a:latin typeface="+mn-lt"/>
          <a:ea typeface="+mn-ea"/>
          <a:cs typeface="+mn-cs"/>
        </a:defRPr>
      </a:lvl4pPr>
      <a:lvl5pPr marL="2484105" indent="-276012" algn="l" defTabSz="1104047" rtl="0" eaLnBrk="1" latinLnBrk="0" hangingPunct="1">
        <a:lnSpc>
          <a:spcPct val="90000"/>
        </a:lnSpc>
        <a:spcBef>
          <a:spcPts val="604"/>
        </a:spcBef>
        <a:buFont typeface="Arial" panose="020B0604020202020204" pitchFamily="34" charset="0"/>
        <a:buChar char="•"/>
        <a:defRPr sz="2173" kern="1200">
          <a:solidFill>
            <a:schemeClr val="tx1"/>
          </a:solidFill>
          <a:latin typeface="+mn-lt"/>
          <a:ea typeface="+mn-ea"/>
          <a:cs typeface="+mn-cs"/>
        </a:defRPr>
      </a:lvl5pPr>
      <a:lvl6pPr marL="3036128" indent="-276012" algn="l" defTabSz="1104047" rtl="0" eaLnBrk="1" latinLnBrk="0" hangingPunct="1">
        <a:lnSpc>
          <a:spcPct val="90000"/>
        </a:lnSpc>
        <a:spcBef>
          <a:spcPts val="604"/>
        </a:spcBef>
        <a:buFont typeface="Arial" panose="020B0604020202020204" pitchFamily="34" charset="0"/>
        <a:buChar char="•"/>
        <a:defRPr sz="2173" kern="1200">
          <a:solidFill>
            <a:schemeClr val="tx1"/>
          </a:solidFill>
          <a:latin typeface="+mn-lt"/>
          <a:ea typeface="+mn-ea"/>
          <a:cs typeface="+mn-cs"/>
        </a:defRPr>
      </a:lvl6pPr>
      <a:lvl7pPr marL="3588151" indent="-276012" algn="l" defTabSz="1104047" rtl="0" eaLnBrk="1" latinLnBrk="0" hangingPunct="1">
        <a:lnSpc>
          <a:spcPct val="90000"/>
        </a:lnSpc>
        <a:spcBef>
          <a:spcPts val="604"/>
        </a:spcBef>
        <a:buFont typeface="Arial" panose="020B0604020202020204" pitchFamily="34" charset="0"/>
        <a:buChar char="•"/>
        <a:defRPr sz="2173" kern="1200">
          <a:solidFill>
            <a:schemeClr val="tx1"/>
          </a:solidFill>
          <a:latin typeface="+mn-lt"/>
          <a:ea typeface="+mn-ea"/>
          <a:cs typeface="+mn-cs"/>
        </a:defRPr>
      </a:lvl7pPr>
      <a:lvl8pPr marL="4140175" indent="-276012" algn="l" defTabSz="1104047" rtl="0" eaLnBrk="1" latinLnBrk="0" hangingPunct="1">
        <a:lnSpc>
          <a:spcPct val="90000"/>
        </a:lnSpc>
        <a:spcBef>
          <a:spcPts val="604"/>
        </a:spcBef>
        <a:buFont typeface="Arial" panose="020B0604020202020204" pitchFamily="34" charset="0"/>
        <a:buChar char="•"/>
        <a:defRPr sz="2173" kern="1200">
          <a:solidFill>
            <a:schemeClr val="tx1"/>
          </a:solidFill>
          <a:latin typeface="+mn-lt"/>
          <a:ea typeface="+mn-ea"/>
          <a:cs typeface="+mn-cs"/>
        </a:defRPr>
      </a:lvl8pPr>
      <a:lvl9pPr marL="4692198" indent="-276012" algn="l" defTabSz="1104047" rtl="0" eaLnBrk="1" latinLnBrk="0" hangingPunct="1">
        <a:lnSpc>
          <a:spcPct val="90000"/>
        </a:lnSpc>
        <a:spcBef>
          <a:spcPts val="604"/>
        </a:spcBef>
        <a:buFont typeface="Arial" panose="020B0604020202020204" pitchFamily="34" charset="0"/>
        <a:buChar char="•"/>
        <a:defRPr sz="2173" kern="1200">
          <a:solidFill>
            <a:schemeClr val="tx1"/>
          </a:solidFill>
          <a:latin typeface="+mn-lt"/>
          <a:ea typeface="+mn-ea"/>
          <a:cs typeface="+mn-cs"/>
        </a:defRPr>
      </a:lvl9pPr>
    </p:bodyStyle>
    <p:otherStyle>
      <a:defPPr>
        <a:defRPr lang="en-US"/>
      </a:defPPr>
      <a:lvl1pPr marL="0" algn="l" defTabSz="1104047" rtl="0" eaLnBrk="1" latinLnBrk="0" hangingPunct="1">
        <a:defRPr sz="2173" kern="1200">
          <a:solidFill>
            <a:schemeClr val="tx1"/>
          </a:solidFill>
          <a:latin typeface="+mn-lt"/>
          <a:ea typeface="+mn-ea"/>
          <a:cs typeface="+mn-cs"/>
        </a:defRPr>
      </a:lvl1pPr>
      <a:lvl2pPr marL="552023" algn="l" defTabSz="1104047" rtl="0" eaLnBrk="1" latinLnBrk="0" hangingPunct="1">
        <a:defRPr sz="2173" kern="1200">
          <a:solidFill>
            <a:schemeClr val="tx1"/>
          </a:solidFill>
          <a:latin typeface="+mn-lt"/>
          <a:ea typeface="+mn-ea"/>
          <a:cs typeface="+mn-cs"/>
        </a:defRPr>
      </a:lvl2pPr>
      <a:lvl3pPr marL="1104047" algn="l" defTabSz="1104047" rtl="0" eaLnBrk="1" latinLnBrk="0" hangingPunct="1">
        <a:defRPr sz="2173" kern="1200">
          <a:solidFill>
            <a:schemeClr val="tx1"/>
          </a:solidFill>
          <a:latin typeface="+mn-lt"/>
          <a:ea typeface="+mn-ea"/>
          <a:cs typeface="+mn-cs"/>
        </a:defRPr>
      </a:lvl3pPr>
      <a:lvl4pPr marL="1656070" algn="l" defTabSz="1104047" rtl="0" eaLnBrk="1" latinLnBrk="0" hangingPunct="1">
        <a:defRPr sz="2173" kern="1200">
          <a:solidFill>
            <a:schemeClr val="tx1"/>
          </a:solidFill>
          <a:latin typeface="+mn-lt"/>
          <a:ea typeface="+mn-ea"/>
          <a:cs typeface="+mn-cs"/>
        </a:defRPr>
      </a:lvl4pPr>
      <a:lvl5pPr marL="2208093" algn="l" defTabSz="1104047" rtl="0" eaLnBrk="1" latinLnBrk="0" hangingPunct="1">
        <a:defRPr sz="2173" kern="1200">
          <a:solidFill>
            <a:schemeClr val="tx1"/>
          </a:solidFill>
          <a:latin typeface="+mn-lt"/>
          <a:ea typeface="+mn-ea"/>
          <a:cs typeface="+mn-cs"/>
        </a:defRPr>
      </a:lvl5pPr>
      <a:lvl6pPr marL="2760116" algn="l" defTabSz="1104047" rtl="0" eaLnBrk="1" latinLnBrk="0" hangingPunct="1">
        <a:defRPr sz="2173" kern="1200">
          <a:solidFill>
            <a:schemeClr val="tx1"/>
          </a:solidFill>
          <a:latin typeface="+mn-lt"/>
          <a:ea typeface="+mn-ea"/>
          <a:cs typeface="+mn-cs"/>
        </a:defRPr>
      </a:lvl6pPr>
      <a:lvl7pPr marL="3312140" algn="l" defTabSz="1104047" rtl="0" eaLnBrk="1" latinLnBrk="0" hangingPunct="1">
        <a:defRPr sz="2173" kern="1200">
          <a:solidFill>
            <a:schemeClr val="tx1"/>
          </a:solidFill>
          <a:latin typeface="+mn-lt"/>
          <a:ea typeface="+mn-ea"/>
          <a:cs typeface="+mn-cs"/>
        </a:defRPr>
      </a:lvl7pPr>
      <a:lvl8pPr marL="3864163" algn="l" defTabSz="1104047" rtl="0" eaLnBrk="1" latinLnBrk="0" hangingPunct="1">
        <a:defRPr sz="2173" kern="1200">
          <a:solidFill>
            <a:schemeClr val="tx1"/>
          </a:solidFill>
          <a:latin typeface="+mn-lt"/>
          <a:ea typeface="+mn-ea"/>
          <a:cs typeface="+mn-cs"/>
        </a:defRPr>
      </a:lvl8pPr>
      <a:lvl9pPr marL="4416186" algn="l" defTabSz="1104047" rtl="0" eaLnBrk="1" latinLnBrk="0" hangingPunct="1">
        <a:defRPr sz="21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png"/><Relationship Id="rId5" Type="http://schemas.openxmlformats.org/officeDocument/2006/relationships/hyperlink" Target="https://www.thope.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hyperlink" Target="https://orcid.org/0000-0003-4833-8142"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hyperlink" Target="https://www.thope.org/" TargetMode="Externa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3.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3.png"/><Relationship Id="rId5" Type="http://schemas.openxmlformats.org/officeDocument/2006/relationships/image" Target="../media/image27.jpeg"/><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hyperlink" Target="mailto:zimbwekauke@gmail.com" TargetMode="External"/><Relationship Id="rId5" Type="http://schemas.openxmlformats.org/officeDocument/2006/relationships/hyperlink" Target="mailto:thope.org@gmail.com" TargetMode="External"/><Relationship Id="rId4" Type="http://schemas.openxmlformats.org/officeDocument/2006/relationships/hyperlink" Target="https://www.thope.org/" TargetMode="Externa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3.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375" y="565774"/>
            <a:ext cx="14640962" cy="2828238"/>
          </a:xfrm>
        </p:spPr>
        <p:txBody>
          <a:bodyPr anchor="t">
            <a:noAutofit/>
          </a:bodyPr>
          <a:lstStyle/>
          <a:p>
            <a:pPr algn="ctr"/>
            <a:r>
              <a:rPr lang="en-GB" sz="6000" b="1" dirty="0">
                <a:latin typeface="Gill Sans MT" panose="020B0502020104020203" pitchFamily="34" charset="77"/>
                <a:cs typeface="Constantia" panose="02030602050306030303" charset="0"/>
              </a:rPr>
              <a:t>INTRODUCTION TO THOPE</a:t>
            </a:r>
            <a:br>
              <a:rPr lang="en-GB" sz="3600" dirty="0">
                <a:solidFill>
                  <a:srgbClr val="FFFF00"/>
                </a:solidFill>
                <a:latin typeface="Gill Sans MT" panose="020B0502020104020203" pitchFamily="34" charset="77"/>
                <a:cs typeface="Constantia" panose="02030602050306030303" charset="0"/>
              </a:rPr>
            </a:br>
            <a:br>
              <a:rPr lang="en-GB" sz="3600" dirty="0">
                <a:solidFill>
                  <a:srgbClr val="FFFF00"/>
                </a:solidFill>
                <a:latin typeface="Gill Sans MT" panose="020B0502020104020203" pitchFamily="34" charset="77"/>
                <a:cs typeface="Constantia" panose="02030602050306030303" charset="0"/>
              </a:rPr>
            </a:br>
            <a:r>
              <a:rPr lang="en-US" sz="4400" b="1" kern="0" dirty="0">
                <a:solidFill>
                  <a:srgbClr val="4472C4"/>
                </a:solidFill>
                <a:effectLst/>
                <a:latin typeface="Gill Sans MT" panose="020B0502020104020203" pitchFamily="34" charset="77"/>
                <a:ea typeface="Times New Roman" panose="02020603050405020304" pitchFamily="18" charset="0"/>
                <a:cs typeface="Times New Roman" panose="02020603050405020304" pitchFamily="18" charset="0"/>
              </a:rPr>
              <a:t>Tanzanite</a:t>
            </a:r>
            <a:r>
              <a:rPr lang="en-US" sz="4400" b="1" kern="0" dirty="0">
                <a:solidFill>
                  <a:srgbClr val="0E101A"/>
                </a:solidFill>
                <a:effectLst/>
                <a:latin typeface="Gill Sans MT" panose="020B0502020104020203" pitchFamily="34" charset="77"/>
                <a:ea typeface="Times New Roman" panose="02020603050405020304" pitchFamily="18" charset="0"/>
                <a:cs typeface="Times New Roman" panose="02020603050405020304" pitchFamily="18" charset="0"/>
              </a:rPr>
              <a:t> </a:t>
            </a:r>
            <a:r>
              <a:rPr lang="en-US" sz="4400" b="1" kern="0" dirty="0">
                <a:solidFill>
                  <a:srgbClr val="FF0000"/>
                </a:solidFill>
                <a:effectLst/>
                <a:latin typeface="Gill Sans MT" panose="020B0502020104020203" pitchFamily="34" charset="77"/>
                <a:ea typeface="Times New Roman" panose="02020603050405020304" pitchFamily="18" charset="0"/>
                <a:cs typeface="Times New Roman" panose="02020603050405020304" pitchFamily="18" charset="0"/>
              </a:rPr>
              <a:t>Haematology-Oncology </a:t>
            </a:r>
            <a:r>
              <a:rPr lang="en-US" sz="4400" b="1" kern="0" dirty="0">
                <a:solidFill>
                  <a:srgbClr val="00B050"/>
                </a:solidFill>
                <a:effectLst/>
                <a:latin typeface="Gill Sans MT" panose="020B0502020104020203" pitchFamily="34" charset="77"/>
                <a:ea typeface="Times New Roman" panose="02020603050405020304" pitchFamily="18" charset="0"/>
                <a:cs typeface="Times New Roman" panose="02020603050405020304" pitchFamily="18" charset="0"/>
              </a:rPr>
              <a:t>Pharmacy</a:t>
            </a:r>
            <a:r>
              <a:rPr lang="en-US" sz="4400" b="1" kern="0" dirty="0">
                <a:solidFill>
                  <a:srgbClr val="0E101A"/>
                </a:solidFill>
                <a:effectLst/>
                <a:latin typeface="Gill Sans MT" panose="020B0502020104020203" pitchFamily="34" charset="77"/>
                <a:ea typeface="Times New Roman" panose="02020603050405020304" pitchFamily="18" charset="0"/>
                <a:cs typeface="Times New Roman" panose="02020603050405020304" pitchFamily="18" charset="0"/>
              </a:rPr>
              <a:t> </a:t>
            </a:r>
            <a:r>
              <a:rPr lang="en-US" sz="4400" b="1" kern="0" dirty="0">
                <a:solidFill>
                  <a:srgbClr val="FFC000"/>
                </a:solidFill>
                <a:effectLst/>
                <a:latin typeface="Gill Sans MT" panose="020B0502020104020203" pitchFamily="34" charset="77"/>
                <a:ea typeface="Times New Roman" panose="02020603050405020304" pitchFamily="18" charset="0"/>
                <a:cs typeface="Times New Roman" panose="02020603050405020304" pitchFamily="18" charset="0"/>
              </a:rPr>
              <a:t>Elites</a:t>
            </a:r>
            <a:br>
              <a:rPr lang="en-US" sz="3600" kern="100" dirty="0">
                <a:effectLst/>
                <a:latin typeface="Gill Sans MT" panose="020B0502020104020203" pitchFamily="34" charset="77"/>
                <a:ea typeface="Calibri" panose="020F0502020204030204" pitchFamily="34" charset="0"/>
                <a:cs typeface="Times New Roman" panose="02020603050405020304" pitchFamily="18" charset="0"/>
              </a:rPr>
            </a:br>
            <a:r>
              <a:rPr lang="en-GB" sz="3600" dirty="0">
                <a:solidFill>
                  <a:srgbClr val="FFFF00"/>
                </a:solidFill>
                <a:latin typeface="Gill Sans MT" panose="020B0502020104020203" pitchFamily="34" charset="77"/>
                <a:cs typeface="Constantia" panose="02030602050306030303" charset="0"/>
              </a:rPr>
              <a:t>  </a:t>
            </a:r>
          </a:p>
        </p:txBody>
      </p:sp>
      <p:sp>
        <p:nvSpPr>
          <p:cNvPr id="3" name="Subtitle 2"/>
          <p:cNvSpPr>
            <a:spLocks noGrp="1"/>
          </p:cNvSpPr>
          <p:nvPr>
            <p:ph type="subTitle" idx="1"/>
          </p:nvPr>
        </p:nvSpPr>
        <p:spPr>
          <a:xfrm>
            <a:off x="3314700" y="3459117"/>
            <a:ext cx="7834971" cy="2932945"/>
          </a:xfrm>
        </p:spPr>
        <p:txBody>
          <a:bodyPr anchor="ctr"/>
          <a:lstStyle/>
          <a:p>
            <a:pPr algn="ctr"/>
            <a:r>
              <a:rPr lang="en-US" sz="2800" b="1" dirty="0">
                <a:latin typeface="Gill Sans MT" panose="020B0502020104020203" pitchFamily="34" charset="77"/>
              </a:rPr>
              <a:t> </a:t>
            </a:r>
            <a:r>
              <a:rPr lang="en-US" sz="2800" b="1" i="0" u="sng" dirty="0">
                <a:effectLst/>
                <a:latin typeface="Gill Sans MT" panose="020B0502020104020203" pitchFamily="34" charset="77"/>
              </a:rPr>
              <a:t>Zimbwe Kauke Bakari: PhD Researcher</a:t>
            </a:r>
          </a:p>
          <a:p>
            <a:pPr algn="ctr"/>
            <a:r>
              <a:rPr lang="en-US" sz="2800" b="1" dirty="0">
                <a:latin typeface="Gill Sans MT" panose="020B0502020104020203" pitchFamily="34" charset="77"/>
              </a:rPr>
              <a:t>THOPE Founder and Lead Coach</a:t>
            </a:r>
          </a:p>
          <a:p>
            <a:pPr algn="ctr"/>
            <a:r>
              <a:rPr lang="en-US" sz="2800" b="1" dirty="0">
                <a:solidFill>
                  <a:srgbClr val="FFFF00"/>
                </a:solidFill>
                <a:latin typeface="Gill Sans MT" panose="020B0502020104020203" pitchFamily="34" charset="77"/>
                <a:hlinkClick r:id="rId5"/>
              </a:rPr>
              <a:t>https://www.thope.org/</a:t>
            </a:r>
            <a:endParaRPr lang="en-US" sz="2800" b="1" dirty="0">
              <a:solidFill>
                <a:srgbClr val="FFFF00"/>
              </a:solidFill>
              <a:latin typeface="Gill Sans MT" panose="020B0502020104020203" pitchFamily="34" charset="77"/>
            </a:endParaRPr>
          </a:p>
          <a:p>
            <a:pPr algn="ctr"/>
            <a:r>
              <a:rPr lang="en-US" sz="2800" b="1" dirty="0">
                <a:latin typeface="Gill Sans MT" panose="020B0502020104020203" pitchFamily="34" charset="77"/>
              </a:rPr>
              <a:t>Dodoma</a:t>
            </a:r>
          </a:p>
          <a:p>
            <a:pPr algn="ctr"/>
            <a:r>
              <a:rPr lang="en-US" sz="2800" b="1" u="sng" dirty="0">
                <a:latin typeface="Gill Sans MT" panose="020B0502020104020203" pitchFamily="34" charset="77"/>
              </a:rPr>
              <a:t>The United Republic Of Tanzania</a:t>
            </a:r>
            <a:endParaRPr lang="en-US" sz="2800" dirty="0">
              <a:latin typeface="Gill Sans MT" panose="020B0502020104020203" pitchFamily="34" charset="77"/>
            </a:endParaRPr>
          </a:p>
        </p:txBody>
      </p:sp>
      <p:sp>
        <p:nvSpPr>
          <p:cNvPr id="4" name="Date Placeholder 3"/>
          <p:cNvSpPr>
            <a:spLocks noGrp="1"/>
          </p:cNvSpPr>
          <p:nvPr>
            <p:ph type="dt" sz="half" idx="10"/>
          </p:nvPr>
        </p:nvSpPr>
        <p:spPr/>
        <p:txBody>
          <a:bodyPr/>
          <a:lstStyle/>
          <a:p>
            <a:fld id="{D6238FD0-DB2E-B04D-A02E-DFCE65A44B66}" type="datetime8">
              <a:rPr lang="en-US" smtClean="0"/>
              <a:t>10/9/26 7:33 PM</a:t>
            </a:fld>
            <a:endParaRPr lang="en-US" dirty="0"/>
          </a:p>
        </p:txBody>
      </p:sp>
      <p:sp>
        <p:nvSpPr>
          <p:cNvPr id="5" name="Footer Placeholder 4"/>
          <p:cNvSpPr>
            <a:spLocks noGrp="1"/>
          </p:cNvSpPr>
          <p:nvPr>
            <p:ph type="ftr" sz="quarter" idx="11"/>
          </p:nvPr>
        </p:nvSpPr>
        <p:spPr>
          <a:xfrm>
            <a:off x="4515099" y="7675073"/>
            <a:ext cx="7099958" cy="440876"/>
          </a:xfrm>
        </p:spPr>
        <p:txBody>
          <a:bodyPr/>
          <a:lstStyle/>
          <a:p>
            <a:pPr algn="ctr"/>
            <a:r>
              <a:rPr lang="en-US" dirty="0"/>
              <a:t>THOPE 2026</a:t>
            </a:r>
          </a:p>
        </p:txBody>
      </p:sp>
      <p:sp>
        <p:nvSpPr>
          <p:cNvPr id="6" name="Slide Number Placeholder 5"/>
          <p:cNvSpPr>
            <a:spLocks noGrp="1"/>
          </p:cNvSpPr>
          <p:nvPr>
            <p:ph type="sldNum" sz="quarter" idx="12"/>
          </p:nvPr>
        </p:nvSpPr>
        <p:spPr/>
        <p:txBody>
          <a:bodyPr/>
          <a:lstStyle/>
          <a:p>
            <a:fld id="{5DB0D394-1A5E-4370-A3D8-EB025BFC58C0}" type="slidenum">
              <a:rPr lang="en-US" smtClean="0"/>
              <a:t>1</a:t>
            </a:fld>
            <a:endParaRPr lang="en-US"/>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21700" y="5703567"/>
            <a:ext cx="2128520" cy="1959610"/>
          </a:xfrm>
          <a:prstGeom prst="ellipse">
            <a:avLst/>
          </a:prstGeom>
          <a:ln>
            <a:noFill/>
          </a:ln>
          <a:effectLst>
            <a:softEdge rad="112500"/>
          </a:effectLst>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l="21081" t="33292" r="15813" b="34495"/>
          <a:stretch/>
        </p:blipFill>
        <p:spPr>
          <a:xfrm>
            <a:off x="11430000" y="5624623"/>
            <a:ext cx="3434316" cy="2073348"/>
          </a:xfrm>
          <a:prstGeom prst="rect">
            <a:avLst/>
          </a:prstGeom>
          <a:ln>
            <a:noFill/>
          </a:ln>
          <a:effectLst>
            <a:softEdge rad="112500"/>
          </a:effectLst>
        </p:spPr>
      </p:pic>
      <p:pic>
        <p:nvPicPr>
          <p:cNvPr id="14" name="Audio 13">
            <a:extLst>
              <a:ext uri="{FF2B5EF4-FFF2-40B4-BE49-F238E27FC236}">
                <a16:creationId xmlns:a16="http://schemas.microsoft.com/office/drawing/2014/main" id="{0A629BA2-E45A-64DD-DC8D-520C8569F5F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4514513" y="73152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24746"/>
    </mc:Choice>
    <mc:Fallback xmlns="">
      <p:transition advTm="247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15369" y="4637014"/>
            <a:ext cx="2296836" cy="488315"/>
          </a:xfrm>
        </p:spPr>
        <p:txBody>
          <a:bodyPr>
            <a:normAutofit fontScale="90000"/>
          </a:bodyPr>
          <a:lstStyle/>
          <a:p>
            <a:pPr algn="ctr"/>
            <a:r>
              <a:rPr lang="en-GB" sz="2800" b="1" dirty="0">
                <a:latin typeface="Copperplate Gothic Bold" panose="020E0705020206020404" pitchFamily="34" charset="77"/>
              </a:rPr>
              <a:t>Biography</a:t>
            </a:r>
            <a:r>
              <a:rPr lang="en-GB" sz="3200" b="1" dirty="0">
                <a:latin typeface="Gill Sans MT" panose="020B0502020104020203" pitchFamily="34" charset="0"/>
              </a:rPr>
              <a:t> </a:t>
            </a:r>
            <a:endParaRPr lang="en-GB" sz="4400" b="1" dirty="0">
              <a:latin typeface="Gill Sans MT" panose="020B0502020104020203" pitchFamily="34" charset="0"/>
            </a:endParaRPr>
          </a:p>
        </p:txBody>
      </p:sp>
      <p:sp>
        <p:nvSpPr>
          <p:cNvPr id="3" name="Content Placeholder 2"/>
          <p:cNvSpPr>
            <a:spLocks noGrp="1"/>
          </p:cNvSpPr>
          <p:nvPr>
            <p:ph sz="half" idx="1"/>
          </p:nvPr>
        </p:nvSpPr>
        <p:spPr>
          <a:xfrm>
            <a:off x="767508" y="583116"/>
            <a:ext cx="11269516" cy="6732084"/>
          </a:xfrm>
        </p:spPr>
        <p:txBody>
          <a:bodyPr numCol="2" spcCol="144000">
            <a:normAutofit lnSpcReduction="10000"/>
          </a:bodyPr>
          <a:lstStyle/>
          <a:p>
            <a:pPr marL="0" indent="0" algn="just">
              <a:buNone/>
            </a:pPr>
            <a:r>
              <a:rPr lang="en-US" sz="1600" dirty="0">
                <a:latin typeface="Tahoma" panose="020B0604030504040204" pitchFamily="34" charset="0"/>
                <a:ea typeface="Tahoma" panose="020B0604030504040204" pitchFamily="34" charset="0"/>
                <a:cs typeface="Tahoma" panose="020B0604030504040204" pitchFamily="34" charset="0"/>
              </a:rPr>
              <a:t>Zimbwe Kauke Bakari is a highly regarded clinical pharmacist with specialised expertise in Haematology, Oncology, Bone Marrow Transplantation (BMT), and Infectious Diseases. He presently holds dual roles as a clinical pharmacist and a clinical trials control and pharmacovigilance officer at the Tanzania Medicines and Medical Devices Authority (TMDA). Previously, he served as Chief Clinical Pharmacist and Assistant Director of the Pharmacy and Compounding Section at Benjamin Mkapa Hospital (BMH) in Dodoma, Tanzania. Since 2025, Zimbwe has been engaged in a PhD fellowship focused on implementing Antimicrobial Stewardship Programs (ASP) in Tanzanian Pediatric Oncology Units, in partnership with the University of Antwerp, Belgium. His research focuses on optimising antibiotic utilisation in paediatric cancer patients, aiming to refine treatment protocols and improve clinical outcomes in this particularly vulnerable demographic.</a:t>
            </a:r>
          </a:p>
          <a:p>
            <a:pPr marL="0" indent="0" algn="just">
              <a:buNone/>
            </a:pPr>
            <a:r>
              <a:rPr lang="en-US" sz="1600" dirty="0">
                <a:latin typeface="Tahoma" panose="020B0604030504040204" pitchFamily="34" charset="0"/>
                <a:ea typeface="Tahoma" panose="020B0604030504040204" pitchFamily="34" charset="0"/>
                <a:cs typeface="Tahoma" panose="020B0604030504040204" pitchFamily="34" charset="0"/>
              </a:rPr>
              <a:t>Zimbwe earned a Master's degree in Hospital and Clinical Pharmacy, complemented by a Bachelor's degree in Pharmacy. He is a recipient of the Fleming Funds Fellowship Scheme, which focuses on antimicrobial use surveillance in Human Health. His advanced training includes the St. Jude Global Academy's Program on Global Infectious Diseases, Paediatric Onco-Critical Care, and Infection Control. Zimbwe was instrumental in establishing specialised oncology pharmacy services in 2020 and initiating a BMT program at BMH in 2022. His clinical experience includes work as a clinical pharmacist at the Ocean Road Cancer Institute (ORCI), as well as teaching pharmacology and clinical Pharmacy as an Assistant Lecturer at various Tanzanian universities. In addition to his clinical role, Zimbwe actively supports research oversight by reviewing protocols and serving on Institutional Review Boards (IRBs) at the Muhimbili University of Health and Allied Sciences (MUHAS). He contributes to global health initiatives as a member of the WHO Technical Advisory Group for AWaRe Antimicrobials Categorisation and the St. Jude Global Infectious Diseases Network Advisory Committee. </a:t>
            </a:r>
          </a:p>
          <a:p>
            <a:pPr marL="0" indent="0" algn="just">
              <a:buNone/>
            </a:pPr>
            <a:r>
              <a:rPr lang="en-US" sz="1600" dirty="0">
                <a:latin typeface="Tahoma" panose="020B0604030504040204" pitchFamily="34" charset="0"/>
                <a:ea typeface="Tahoma" panose="020B0604030504040204" pitchFamily="34" charset="0"/>
                <a:cs typeface="Tahoma" panose="020B0604030504040204" pitchFamily="34" charset="0"/>
              </a:rPr>
              <a:t>As the founder and lead mentor of The Tanzanite Haematology/Oncology Pharmacy Elites (THOPE), Zimbwe has mentored 14 professionals in oncology pharmacy and antimicrobial stewardship. His scholarly contributions include significant publications like the International Vaccine Institute's "RADAAR Project: Advocacy to Drive AMR Policy: A Country Guide" (2023) and he has played a leading role in developing formularies for both Benjamin Mkapa Hospital and Mirembe National Mental Health Hospital.</a:t>
            </a:r>
          </a:p>
          <a:p>
            <a:pPr marL="0" indent="0" algn="just">
              <a:buNone/>
            </a:pPr>
            <a:r>
              <a:rPr lang="en-US" sz="1600" dirty="0">
                <a:latin typeface="Tahoma" panose="020B0604030504040204" pitchFamily="34" charset="0"/>
                <a:ea typeface="Tahoma" panose="020B0604030504040204" pitchFamily="34" charset="0"/>
                <a:cs typeface="Tahoma" panose="020B0604030504040204" pitchFamily="34" charset="0"/>
              </a:rPr>
              <a:t>Zimbwe is a member of the International Society of Oncology Pharmacy. Practitioners and the European Society of Oncology Pharmacy. Zimbwe is also a dedicated member of the International Society of Pediatric Oncology (SIOP), where he serves as Co-Chair of the SIOP Africa Oncology Pharmacy Working Group. His efforts were recently acknowledged at the SIOP Global Congress in Honolulu, Hawaii, with the prestigious Pediatric Oncology Rising Star Award, and at the SIOP Africa Congress in Lagos, Nigeria, </a:t>
            </a:r>
            <a:r>
              <a:rPr lang="en-US" sz="1600" dirty="0" err="1">
                <a:latin typeface="Tahoma" panose="020B0604030504040204" pitchFamily="34" charset="0"/>
                <a:ea typeface="Tahoma" panose="020B0604030504040204" pitchFamily="34" charset="0"/>
                <a:cs typeface="Tahoma" panose="020B0604030504040204" pitchFamily="34" charset="0"/>
              </a:rPr>
              <a:t>recognising</a:t>
            </a:r>
            <a:r>
              <a:rPr lang="en-US" sz="1600" dirty="0">
                <a:latin typeface="Tahoma" panose="020B0604030504040204" pitchFamily="34" charset="0"/>
                <a:ea typeface="Tahoma" panose="020B0604030504040204" pitchFamily="34" charset="0"/>
                <a:cs typeface="Tahoma" panose="020B0604030504040204" pitchFamily="34" charset="0"/>
              </a:rPr>
              <a:t> his pivotal contributions to pediatric oncology across the continent. Zimbwe remains committed to advancing clinical pharmacy services to promote health equity and universal health coverage for patients with catastrophic diseases, aiming to strengthen Africa's pediatric oncology landscape through innovative education and specialised care.</a:t>
            </a:r>
          </a:p>
          <a:p>
            <a:pPr marL="0" indent="0" algn="just">
              <a:buNone/>
            </a:pPr>
            <a:r>
              <a:rPr lang="en-US" sz="1600" b="0" i="0" dirty="0">
                <a:effectLst/>
                <a:latin typeface="Arial" panose="020B0604020202020204" pitchFamily="34" charset="0"/>
                <a:hlinkClick r:id="rId4">
                  <a:extLst>
                    <a:ext uri="{A12FA001-AC4F-418D-AE19-62706E023703}">
                      <ahyp:hlinkClr xmlns:ahyp="http://schemas.microsoft.com/office/drawing/2018/hyperlinkcolor" val="tx"/>
                    </a:ext>
                  </a:extLst>
                </a:hlinkClick>
              </a:rPr>
              <a:t>https://orcid.org/0000-0003-4833-8142</a:t>
            </a:r>
            <a:r>
              <a:rPr lang="en-US" sz="1600" b="0" i="0" dirty="0">
                <a:effectLst/>
                <a:latin typeface="Tahoma" panose="020B0604030504040204" pitchFamily="34" charset="0"/>
                <a:ea typeface="Tahoma" panose="020B0604030504040204" pitchFamily="34" charset="0"/>
                <a:cs typeface="Tahoma" panose="020B0604030504040204" pitchFamily="34" charset="0"/>
              </a:rPr>
              <a:t> </a:t>
            </a:r>
            <a:endParaRPr lang="en-US" sz="1600" dirty="0">
              <a:latin typeface="Tahoma" panose="020B0604030504040204" pitchFamily="34" charset="0"/>
              <a:ea typeface="Tahoma" panose="020B0604030504040204" pitchFamily="34" charset="0"/>
              <a:cs typeface="Tahoma" panose="020B0604030504040204" pitchFamily="34" charset="0"/>
            </a:endParaRPr>
          </a:p>
        </p:txBody>
      </p:sp>
      <p:sp>
        <p:nvSpPr>
          <p:cNvPr id="4" name="Date Placeholder 3"/>
          <p:cNvSpPr>
            <a:spLocks noGrp="1"/>
          </p:cNvSpPr>
          <p:nvPr>
            <p:ph type="dt" sz="half" idx="10"/>
          </p:nvPr>
        </p:nvSpPr>
        <p:spPr/>
        <p:txBody>
          <a:bodyPr/>
          <a:lstStyle/>
          <a:p>
            <a:fld id="{DF0919B3-2D8A-C24D-B020-15B7655F080D}" type="datetime8">
              <a:rPr lang="en-US" smtClean="0">
                <a:solidFill>
                  <a:srgbClr val="DBF5F9">
                    <a:shade val="90000"/>
                  </a:srgbClr>
                </a:solidFill>
              </a:rPr>
              <a:t>10/9/26 7:33 PM</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r>
              <a:rPr lang="en-US" dirty="0">
                <a:solidFill>
                  <a:srgbClr val="DBF5F9">
                    <a:shade val="90000"/>
                  </a:srgbClr>
                </a:solidFill>
              </a:rPr>
              <a:t>THOPE 2026</a:t>
            </a:r>
          </a:p>
        </p:txBody>
      </p:sp>
      <p:sp>
        <p:nvSpPr>
          <p:cNvPr id="6" name="Slide Number Placeholder 5"/>
          <p:cNvSpPr>
            <a:spLocks noGrp="1"/>
          </p:cNvSpPr>
          <p:nvPr>
            <p:ph type="sldNum" sz="quarter" idx="12"/>
          </p:nvPr>
        </p:nvSpPr>
        <p:spPr>
          <a:xfrm>
            <a:off x="13416296" y="7685121"/>
            <a:ext cx="1290028" cy="440876"/>
          </a:xfrm>
        </p:spPr>
        <p:txBody>
          <a:bodyPr/>
          <a:lstStyle/>
          <a:p>
            <a:fld id="{5DB0D394-1A5E-4370-A3D8-EB025BFC58C0}" type="slidenum">
              <a:rPr lang="en-US" smtClean="0">
                <a:solidFill>
                  <a:srgbClr val="DBF5F9">
                    <a:shade val="90000"/>
                  </a:srgbClr>
                </a:solidFill>
              </a:rPr>
              <a:t>2</a:t>
            </a:fld>
            <a:endParaRPr lang="en-US">
              <a:solidFill>
                <a:srgbClr val="DBF5F9">
                  <a:shade val="90000"/>
                </a:srgbClr>
              </a:solidFill>
            </a:endParaRPr>
          </a:p>
        </p:txBody>
      </p:sp>
      <p:sp>
        <p:nvSpPr>
          <p:cNvPr id="9" name="TextBox 8"/>
          <p:cNvSpPr txBox="1"/>
          <p:nvPr/>
        </p:nvSpPr>
        <p:spPr>
          <a:xfrm>
            <a:off x="8679327" y="4227677"/>
            <a:ext cx="309880" cy="106680"/>
          </a:xfrm>
          <a:prstGeom prst="rect">
            <a:avLst/>
          </a:prstGeom>
          <a:noFill/>
        </p:spPr>
        <p:txBody>
          <a:bodyPr wrap="none" rtlCol="0">
            <a:spAutoFit/>
          </a:bodyPr>
          <a:lstStyle/>
          <a:p>
            <a:endParaRPr lang="en-GB" sz="100">
              <a:solidFill>
                <a:prstClr val="white"/>
              </a:solidFill>
            </a:endParaRPr>
          </a:p>
        </p:txBody>
      </p:sp>
      <p:pic>
        <p:nvPicPr>
          <p:cNvPr id="8" name="Content Placeholder 6">
            <a:extLst>
              <a:ext uri="{FF2B5EF4-FFF2-40B4-BE49-F238E27FC236}">
                <a16:creationId xmlns:a16="http://schemas.microsoft.com/office/drawing/2014/main" id="{D968A71E-FB1E-0559-A4A0-2196637F08A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2206662" y="376393"/>
            <a:ext cx="2714251" cy="4024146"/>
          </a:xfrm>
          <a:prstGeom prst="rect">
            <a:avLst/>
          </a:prstGeom>
          <a:noFill/>
          <a:ln w="9525">
            <a:noFill/>
            <a:miter lim="800000"/>
          </a:ln>
          <a:effectLst>
            <a:softEdge rad="635000"/>
          </a:effectLst>
        </p:spPr>
      </p:pic>
      <p:pic>
        <p:nvPicPr>
          <p:cNvPr id="14" name="Audio 13">
            <a:extLst>
              <a:ext uri="{FF2B5EF4-FFF2-40B4-BE49-F238E27FC236}">
                <a16:creationId xmlns:a16="http://schemas.microsoft.com/office/drawing/2014/main" id="{33EC435C-6617-E08F-02D3-B71DC2D56D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14513" y="73152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3045" y="824230"/>
            <a:ext cx="11913235" cy="885825"/>
          </a:xfrm>
        </p:spPr>
        <p:txBody>
          <a:bodyPr>
            <a:normAutofit fontScale="90000"/>
          </a:bodyPr>
          <a:lstStyle/>
          <a:p>
            <a:r>
              <a:rPr lang="en-GB" sz="6000" b="1" dirty="0">
                <a:latin typeface="Constantia" panose="02030602050306030303" charset="0"/>
                <a:cs typeface="Constantia" panose="02030602050306030303" charset="0"/>
              </a:rPr>
              <a:t>Disclosure Information</a:t>
            </a:r>
          </a:p>
        </p:txBody>
      </p:sp>
      <p:sp>
        <p:nvSpPr>
          <p:cNvPr id="3" name="Content Placeholder 2"/>
          <p:cNvSpPr>
            <a:spLocks noGrp="1"/>
          </p:cNvSpPr>
          <p:nvPr>
            <p:ph idx="1"/>
          </p:nvPr>
        </p:nvSpPr>
        <p:spPr>
          <a:xfrm>
            <a:off x="774065" y="1710055"/>
            <a:ext cx="14065250" cy="5687060"/>
          </a:xfrm>
        </p:spPr>
        <p:txBody>
          <a:bodyPr/>
          <a:lstStyle/>
          <a:p>
            <a:pPr marL="514350" indent="-514350">
              <a:buFont typeface="+mj-lt"/>
              <a:buAutoNum type="arabicPeriod"/>
            </a:pPr>
            <a:r>
              <a:rPr lang="en-GB" sz="2800" dirty="0">
                <a:latin typeface="Gill Sans MT" panose="020B0502020104020203" pitchFamily="34" charset="77"/>
                <a:cs typeface="+mn-lt"/>
              </a:rPr>
              <a:t>Drugs Registration Officer(DRO), Tanzania Medicines and Medical Devices Authority (TMDA) </a:t>
            </a:r>
          </a:p>
          <a:p>
            <a:pPr marL="514350" indent="-514350">
              <a:buFont typeface="+mj-lt"/>
              <a:buAutoNum type="arabicPeriod"/>
            </a:pPr>
            <a:r>
              <a:rPr lang="en-GB" sz="2800" dirty="0">
                <a:latin typeface="Gill Sans MT" panose="020B0502020104020203" pitchFamily="34" charset="77"/>
                <a:cs typeface="+mn-lt"/>
              </a:rPr>
              <a:t>MD Primrose Pharmaceutical, Dodoma, Tanzania</a:t>
            </a:r>
          </a:p>
          <a:p>
            <a:pPr marL="514350" indent="-514350">
              <a:buFont typeface="+mj-lt"/>
              <a:buAutoNum type="arabicPeriod"/>
            </a:pPr>
            <a:r>
              <a:rPr lang="en-US" sz="2800" dirty="0">
                <a:latin typeface="Gill Sans MT" panose="020B0502020104020203" pitchFamily="34" charset="77"/>
                <a:ea typeface="Tahoma" panose="020B0604030504040204" pitchFamily="34" charset="0"/>
                <a:cs typeface="Tahoma" panose="020B0604030504040204" pitchFamily="34" charset="0"/>
              </a:rPr>
              <a:t>The WHO Technical Advisory Group for AWaRe Member</a:t>
            </a:r>
          </a:p>
          <a:p>
            <a:pPr marL="514350" indent="-514350">
              <a:buFont typeface="+mj-lt"/>
              <a:buAutoNum type="arabicPeriod"/>
            </a:pPr>
            <a:r>
              <a:rPr lang="en-US" sz="2800" dirty="0">
                <a:latin typeface="Gill Sans MT" panose="020B0502020104020203" pitchFamily="34" charset="77"/>
                <a:ea typeface="Tahoma" panose="020B0604030504040204" pitchFamily="34" charset="0"/>
                <a:cs typeface="Tahoma" panose="020B0604030504040204" pitchFamily="34" charset="0"/>
              </a:rPr>
              <a:t>The St. Jude Global Infectious Diseases Network Advisory Committee Member</a:t>
            </a:r>
          </a:p>
          <a:p>
            <a:pPr marL="0" indent="0">
              <a:buNone/>
            </a:pPr>
            <a:endParaRPr lang="en-GB" sz="2800" dirty="0">
              <a:cs typeface="+mn-lt"/>
            </a:endParaRPr>
          </a:p>
          <a:p>
            <a:pPr marL="0" indent="0" algn="ctr">
              <a:buNone/>
            </a:pPr>
            <a:r>
              <a:rPr lang="en-US" sz="2800" b="1" dirty="0">
                <a:cs typeface="+mn-lt"/>
              </a:rPr>
              <a:t>I have no relevant financial relationships to disclose regarding the content of this presentation.</a:t>
            </a:r>
            <a:endParaRPr lang="en-GB" sz="2800" b="1" dirty="0">
              <a:cs typeface="+mn-lt"/>
            </a:endParaRPr>
          </a:p>
        </p:txBody>
      </p:sp>
      <p:sp>
        <p:nvSpPr>
          <p:cNvPr id="4" name="Date Placeholder 3"/>
          <p:cNvSpPr>
            <a:spLocks noGrp="1"/>
          </p:cNvSpPr>
          <p:nvPr>
            <p:ph type="dt" sz="half" idx="10"/>
          </p:nvPr>
        </p:nvSpPr>
        <p:spPr/>
        <p:txBody>
          <a:bodyPr/>
          <a:lstStyle/>
          <a:p>
            <a:fld id="{2B7642DD-6B62-224C-B1A6-C73AC6AB9653}" type="datetime8">
              <a:rPr lang="en-US" smtClean="0">
                <a:solidFill>
                  <a:srgbClr val="DBF5F9">
                    <a:shade val="90000"/>
                  </a:srgbClr>
                </a:solidFill>
              </a:rPr>
              <a:t>10/9/26 7:33 PM</a:t>
            </a:fld>
            <a:endParaRPr lang="en-US">
              <a:solidFill>
                <a:srgbClr val="DBF5F9">
                  <a:shade val="90000"/>
                </a:srgbClr>
              </a:solidFill>
            </a:endParaRPr>
          </a:p>
        </p:txBody>
      </p:sp>
      <p:sp>
        <p:nvSpPr>
          <p:cNvPr id="7" name="Footer Placeholder 6"/>
          <p:cNvSpPr>
            <a:spLocks noGrp="1"/>
          </p:cNvSpPr>
          <p:nvPr>
            <p:ph type="ftr" sz="quarter" idx="11"/>
          </p:nvPr>
        </p:nvSpPr>
        <p:spPr/>
        <p:txBody>
          <a:bodyPr/>
          <a:lstStyle/>
          <a:p>
            <a:r>
              <a:rPr lang="en-US">
                <a:solidFill>
                  <a:srgbClr val="DBF5F9">
                    <a:shade val="90000"/>
                  </a:srgbClr>
                </a:solidFill>
              </a:rPr>
              <a:t>THOPE 2026</a:t>
            </a:r>
          </a:p>
        </p:txBody>
      </p:sp>
      <p:sp>
        <p:nvSpPr>
          <p:cNvPr id="8" name="Slide Number Placeholder 7"/>
          <p:cNvSpPr>
            <a:spLocks noGrp="1"/>
          </p:cNvSpPr>
          <p:nvPr>
            <p:ph type="sldNum" sz="quarter" idx="12"/>
          </p:nvPr>
        </p:nvSpPr>
        <p:spPr/>
        <p:txBody>
          <a:bodyPr/>
          <a:lstStyle/>
          <a:p>
            <a:fld id="{5DB0D394-1A5E-4370-A3D8-EB025BFC58C0}" type="slidenum">
              <a:rPr lang="en-US" smtClean="0">
                <a:solidFill>
                  <a:srgbClr val="DBF5F9">
                    <a:shade val="90000"/>
                  </a:srgbClr>
                </a:solidFill>
              </a:rPr>
              <a:t>3</a:t>
            </a:fld>
            <a:endParaRPr lang="en-US">
              <a:solidFill>
                <a:srgbClr val="DBF5F9">
                  <a:shade val="90000"/>
                </a:srgbClr>
              </a:solidFill>
            </a:endParaRPr>
          </a:p>
        </p:txBody>
      </p:sp>
      <p:pic>
        <p:nvPicPr>
          <p:cNvPr id="9" name="Audio 8">
            <a:extLst>
              <a:ext uri="{FF2B5EF4-FFF2-40B4-BE49-F238E27FC236}">
                <a16:creationId xmlns:a16="http://schemas.microsoft.com/office/drawing/2014/main" id="{D392A93F-E41C-ED09-4B24-553DA84E4E9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1F6A1-0CCF-1AD3-F1D9-3D885F19F531}"/>
              </a:ext>
            </a:extLst>
          </p:cNvPr>
          <p:cNvSpPr>
            <a:spLocks noGrp="1"/>
          </p:cNvSpPr>
          <p:nvPr>
            <p:ph type="title"/>
          </p:nvPr>
        </p:nvSpPr>
        <p:spPr>
          <a:xfrm>
            <a:off x="773703" y="397004"/>
            <a:ext cx="13932305" cy="920567"/>
          </a:xfrm>
        </p:spPr>
        <p:txBody>
          <a:bodyPr/>
          <a:lstStyle/>
          <a:p>
            <a:pPr algn="ctr"/>
            <a:r>
              <a:rPr lang="en-US" b="1" dirty="0">
                <a:latin typeface="Gill Sans MT" panose="020B0502020104020203" pitchFamily="34" charset="77"/>
              </a:rPr>
              <a:t>OUR HISTORY </a:t>
            </a:r>
          </a:p>
        </p:txBody>
      </p:sp>
      <p:sp>
        <p:nvSpPr>
          <p:cNvPr id="7" name="Content Placeholder 2">
            <a:extLst>
              <a:ext uri="{FF2B5EF4-FFF2-40B4-BE49-F238E27FC236}">
                <a16:creationId xmlns:a16="http://schemas.microsoft.com/office/drawing/2014/main" id="{4D32753C-B52A-F337-1F34-AA1017F5FC5C}"/>
              </a:ext>
            </a:extLst>
          </p:cNvPr>
          <p:cNvSpPr>
            <a:spLocks noGrp="1"/>
          </p:cNvSpPr>
          <p:nvPr>
            <p:ph idx="1"/>
          </p:nvPr>
        </p:nvSpPr>
        <p:spPr/>
        <p:txBody>
          <a:bodyPr/>
          <a:lstStyle/>
          <a:p>
            <a:pPr marL="0" indent="0">
              <a:buNone/>
            </a:pPr>
            <a:r>
              <a:rPr lang="en-US" dirty="0"/>
              <a:t> </a:t>
            </a:r>
          </a:p>
        </p:txBody>
      </p:sp>
      <p:sp>
        <p:nvSpPr>
          <p:cNvPr id="4" name="Date Placeholder 3">
            <a:extLst>
              <a:ext uri="{FF2B5EF4-FFF2-40B4-BE49-F238E27FC236}">
                <a16:creationId xmlns:a16="http://schemas.microsoft.com/office/drawing/2014/main" id="{5C00E951-8BB3-D2EF-455F-368E9C93C2A1}"/>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7:33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A5C934AF-D94E-CEE9-FD9C-BFFA73CD4BFF}"/>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BA2F4362-948E-6B31-1E0E-8E5E066F8A0E}"/>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4</a:t>
            </a:fld>
            <a:endParaRPr lang="en-US">
              <a:solidFill>
                <a:srgbClr val="DBF5F9">
                  <a:shade val="90000"/>
                </a:srgbClr>
              </a:solidFill>
            </a:endParaRPr>
          </a:p>
        </p:txBody>
      </p:sp>
      <p:pic>
        <p:nvPicPr>
          <p:cNvPr id="9" name="Picture 8">
            <a:extLst>
              <a:ext uri="{FF2B5EF4-FFF2-40B4-BE49-F238E27FC236}">
                <a16:creationId xmlns:a16="http://schemas.microsoft.com/office/drawing/2014/main" id="{1B07D8B7-F435-9594-3E74-66295C4D7E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9256" y="1317571"/>
            <a:ext cx="7061200" cy="6357502"/>
          </a:xfrm>
          <a:prstGeom prst="rect">
            <a:avLst/>
          </a:prstGeom>
        </p:spPr>
      </p:pic>
      <p:pic>
        <p:nvPicPr>
          <p:cNvPr id="10" name="Audio 9">
            <a:extLst>
              <a:ext uri="{FF2B5EF4-FFF2-40B4-BE49-F238E27FC236}">
                <a16:creationId xmlns:a16="http://schemas.microsoft.com/office/drawing/2014/main" id="{B335EB9E-3109-4F12-AA62-FC8061A6F7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1531368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99623-BEF1-3BA2-1A3D-CEDAC0A691A7}"/>
              </a:ext>
            </a:extLst>
          </p:cNvPr>
          <p:cNvSpPr>
            <a:spLocks noGrp="1"/>
          </p:cNvSpPr>
          <p:nvPr>
            <p:ph type="title"/>
          </p:nvPr>
        </p:nvSpPr>
        <p:spPr/>
        <p:txBody>
          <a:bodyPr/>
          <a:lstStyle/>
          <a:p>
            <a:r>
              <a:rPr lang="en-US" b="1" dirty="0">
                <a:latin typeface="Gill Sans MT" panose="020B0502020104020203" pitchFamily="34" charset="77"/>
              </a:rPr>
              <a:t>OUR HISTORY </a:t>
            </a:r>
            <a:endParaRPr lang="en-US"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6E308F48-1674-558F-2DCE-48BA76AE9A47}"/>
              </a:ext>
            </a:extLst>
          </p:cNvPr>
          <p:cNvSpPr>
            <a:spLocks noGrp="1"/>
          </p:cNvSpPr>
          <p:nvPr>
            <p:ph idx="1"/>
          </p:nvPr>
        </p:nvSpPr>
        <p:spPr/>
        <p:txBody>
          <a:bodyPr/>
          <a:lstStyle/>
          <a:p>
            <a:pPr>
              <a:buFont typeface="Wingdings" pitchFamily="2" charset="2"/>
              <a:buChar char="q"/>
            </a:pPr>
            <a:r>
              <a:rPr lang="en-US" sz="3600" kern="0" dirty="0">
                <a:effectLst/>
                <a:latin typeface="Gill Sans MT" panose="020B0502020104020203" pitchFamily="34" charset="77"/>
                <a:ea typeface="Times New Roman" panose="02020603050405020304" pitchFamily="18" charset="0"/>
                <a:cs typeface="Times New Roman" panose="02020603050405020304" pitchFamily="18" charset="0"/>
              </a:rPr>
              <a:t>Established in 2018, our organisation was founded in response to the need for specialised clinical pharmacy services in the dynamic field of haematology and oncology. </a:t>
            </a:r>
          </a:p>
          <a:p>
            <a:pPr>
              <a:buFont typeface="Wingdings" pitchFamily="2" charset="2"/>
              <a:buChar char="q"/>
            </a:pPr>
            <a:r>
              <a:rPr lang="en-US" sz="3600" kern="0" dirty="0">
                <a:effectLst/>
                <a:latin typeface="Gill Sans MT" panose="020B0502020104020203" pitchFamily="34" charset="77"/>
                <a:ea typeface="Times New Roman" panose="02020603050405020304" pitchFamily="18" charset="0"/>
                <a:cs typeface="Times New Roman" panose="02020603050405020304" pitchFamily="18" charset="0"/>
              </a:rPr>
              <a:t>Through ongoing education and professional development, we have developed a robust foundation, continually incorporating the latest research findings to enhance patient care. </a:t>
            </a:r>
          </a:p>
          <a:p>
            <a:pPr>
              <a:buFont typeface="Wingdings" pitchFamily="2" charset="2"/>
              <a:buChar char="q"/>
            </a:pPr>
            <a:r>
              <a:rPr lang="en-US" sz="3600" kern="0" dirty="0">
                <a:effectLst/>
                <a:latin typeface="Gill Sans MT" panose="020B0502020104020203" pitchFamily="34" charset="77"/>
                <a:ea typeface="Times New Roman" panose="02020603050405020304" pitchFamily="18" charset="0"/>
                <a:cs typeface="Times New Roman" panose="02020603050405020304" pitchFamily="18" charset="0"/>
              </a:rPr>
              <a:t>Our team has expanded to meet the growing demands of this </a:t>
            </a:r>
            <a:r>
              <a:rPr lang="en-US" sz="3600" kern="0" dirty="0" err="1">
                <a:effectLst/>
                <a:latin typeface="Gill Sans MT" panose="020B0502020104020203" pitchFamily="34" charset="77"/>
                <a:ea typeface="Times New Roman" panose="02020603050405020304" pitchFamily="18" charset="0"/>
                <a:cs typeface="Times New Roman" panose="02020603050405020304" pitchFamily="18" charset="0"/>
              </a:rPr>
              <a:t>speciality</a:t>
            </a:r>
            <a:r>
              <a:rPr lang="en-US" sz="3600" kern="0" dirty="0">
                <a:effectLst/>
                <a:latin typeface="Gill Sans MT" panose="020B0502020104020203" pitchFamily="34" charset="77"/>
                <a:ea typeface="Times New Roman" panose="02020603050405020304" pitchFamily="18" charset="0"/>
                <a:cs typeface="Times New Roman" panose="02020603050405020304" pitchFamily="18" charset="0"/>
              </a:rPr>
              <a:t>, enabling us to broaden our service offerings accordingly.</a:t>
            </a:r>
            <a:endParaRPr lang="en-US" sz="3600" kern="100" dirty="0">
              <a:effectLst/>
              <a:latin typeface="Gill Sans MT" panose="020B0502020104020203" pitchFamily="34" charset="77"/>
              <a:ea typeface="Calibri" panose="020F0502020204030204" pitchFamily="34" charset="0"/>
              <a:cs typeface="Times New Roman" panose="02020603050405020304" pitchFamily="18" charset="0"/>
            </a:endParaRPr>
          </a:p>
          <a:p>
            <a:pPr>
              <a:buFont typeface="Wingdings" pitchFamily="2" charset="2"/>
              <a:buChar char="q"/>
            </a:pPr>
            <a:endParaRPr lang="en-US" sz="4800" dirty="0">
              <a:latin typeface="Gill Sans MT" panose="020B0502020104020203" pitchFamily="34" charset="77"/>
            </a:endParaRPr>
          </a:p>
        </p:txBody>
      </p:sp>
      <p:sp>
        <p:nvSpPr>
          <p:cNvPr id="4" name="Date Placeholder 3">
            <a:extLst>
              <a:ext uri="{FF2B5EF4-FFF2-40B4-BE49-F238E27FC236}">
                <a16:creationId xmlns:a16="http://schemas.microsoft.com/office/drawing/2014/main" id="{89055C6D-3DCB-1F9D-4444-27654FEB87DD}"/>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7:33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07C40467-791B-2C5A-2573-DDAEC518B8FB}"/>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DFEFD95E-1476-E316-9100-9169F443784F}"/>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5</a:t>
            </a:fld>
            <a:endParaRPr lang="en-US">
              <a:solidFill>
                <a:srgbClr val="DBF5F9">
                  <a:shade val="90000"/>
                </a:srgbClr>
              </a:solidFill>
            </a:endParaRPr>
          </a:p>
        </p:txBody>
      </p:sp>
      <p:pic>
        <p:nvPicPr>
          <p:cNvPr id="9" name="Audio 8">
            <a:extLst>
              <a:ext uri="{FF2B5EF4-FFF2-40B4-BE49-F238E27FC236}">
                <a16:creationId xmlns:a16="http://schemas.microsoft.com/office/drawing/2014/main" id="{3FD55517-EC20-6A56-9492-2F90E690DDB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3042362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2A11266-F5CF-5AC4-B94C-F9C3869510C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679700" y="495300"/>
            <a:ext cx="8623300" cy="7142163"/>
          </a:xfrm>
        </p:spPr>
      </p:pic>
      <p:sp>
        <p:nvSpPr>
          <p:cNvPr id="4" name="Date Placeholder 3">
            <a:extLst>
              <a:ext uri="{FF2B5EF4-FFF2-40B4-BE49-F238E27FC236}">
                <a16:creationId xmlns:a16="http://schemas.microsoft.com/office/drawing/2014/main" id="{25486DC4-2F64-B0B7-1D1B-CE8A3F947116}"/>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7:33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CF0E350B-3854-B8A8-ADF2-F2BD6F9F048A}"/>
              </a:ext>
            </a:extLst>
          </p:cNvPr>
          <p:cNvSpPr>
            <a:spLocks noGrp="1"/>
          </p:cNvSpPr>
          <p:nvPr>
            <p:ph type="ftr" sz="quarter" idx="11"/>
          </p:nvPr>
        </p:nvSpPr>
        <p:spPr/>
        <p:txBody>
          <a:bodyPr/>
          <a:lstStyle/>
          <a:p>
            <a:r>
              <a:rPr lang="en-US" dirty="0">
                <a:solidFill>
                  <a:srgbClr val="DBF5F9">
                    <a:shade val="90000"/>
                  </a:srgbClr>
                </a:solidFill>
              </a:rPr>
              <a:t>THOPE 2026</a:t>
            </a:r>
          </a:p>
        </p:txBody>
      </p:sp>
      <p:sp>
        <p:nvSpPr>
          <p:cNvPr id="6" name="Slide Number Placeholder 5">
            <a:extLst>
              <a:ext uri="{FF2B5EF4-FFF2-40B4-BE49-F238E27FC236}">
                <a16:creationId xmlns:a16="http://schemas.microsoft.com/office/drawing/2014/main" id="{7E4CE57A-743E-CEA9-9B35-AEBC00EF3480}"/>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6</a:t>
            </a:fld>
            <a:endParaRPr lang="en-US">
              <a:solidFill>
                <a:srgbClr val="DBF5F9">
                  <a:shade val="90000"/>
                </a:srgbClr>
              </a:solidFill>
            </a:endParaRPr>
          </a:p>
        </p:txBody>
      </p:sp>
      <p:pic>
        <p:nvPicPr>
          <p:cNvPr id="7" name="Audio 6">
            <a:extLst>
              <a:ext uri="{FF2B5EF4-FFF2-40B4-BE49-F238E27FC236}">
                <a16:creationId xmlns:a16="http://schemas.microsoft.com/office/drawing/2014/main" id="{D5EC20A5-955C-FFCC-6664-D2DF198B27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44495464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99623-BEF1-3BA2-1A3D-CEDAC0A691A7}"/>
              </a:ext>
            </a:extLst>
          </p:cNvPr>
          <p:cNvSpPr>
            <a:spLocks noGrp="1"/>
          </p:cNvSpPr>
          <p:nvPr>
            <p:ph type="title"/>
          </p:nvPr>
        </p:nvSpPr>
        <p:spPr>
          <a:xfrm>
            <a:off x="774017" y="851083"/>
            <a:ext cx="13932305" cy="863417"/>
          </a:xfrm>
        </p:spPr>
        <p:txBody>
          <a:bodyPr/>
          <a:lstStyle/>
          <a:p>
            <a:r>
              <a:rPr lang="en-US" b="1" dirty="0">
                <a:latin typeface="Gill Sans MT" panose="020B0502020104020203" pitchFamily="34" charset="77"/>
              </a:rPr>
              <a:t>OUR HISTORY </a:t>
            </a:r>
            <a:endParaRPr lang="en-US"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6E308F48-1674-558F-2DCE-48BA76AE9A47}"/>
              </a:ext>
            </a:extLst>
          </p:cNvPr>
          <p:cNvSpPr>
            <a:spLocks noGrp="1"/>
          </p:cNvSpPr>
          <p:nvPr>
            <p:ph idx="1"/>
          </p:nvPr>
        </p:nvSpPr>
        <p:spPr>
          <a:xfrm>
            <a:off x="774017" y="1803401"/>
            <a:ext cx="13386483" cy="5833336"/>
          </a:xfrm>
        </p:spPr>
        <p:txBody>
          <a:bodyPr/>
          <a:lstStyle/>
          <a:p>
            <a:pPr marR="0" algn="just">
              <a:lnSpc>
                <a:spcPct val="115000"/>
              </a:lnSpc>
              <a:spcBef>
                <a:spcPts val="0"/>
              </a:spcBef>
              <a:spcAft>
                <a:spcPts val="0"/>
              </a:spcAft>
              <a:buFont typeface="Wingdings" pitchFamily="2" charset="2"/>
              <a:buChar char="q"/>
            </a:pPr>
            <a:r>
              <a:rPr lang="en-US" sz="2800" kern="0" dirty="0">
                <a:latin typeface="Gill Sans MT" panose="020B0502020104020203" pitchFamily="34" charset="77"/>
                <a:ea typeface="Times New Roman" panose="02020603050405020304" pitchFamily="18" charset="0"/>
                <a:cs typeface="Times New Roman" panose="02020603050405020304" pitchFamily="18" charset="0"/>
              </a:rPr>
              <a:t>E</a:t>
            </a: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stablished in January 2025, Tanzanite Haematology/Oncology Pharmacy Elites is officially registered under the Business Names (Registration) Act, holds Registration Number 595744, and operates in the United Republic of Tanzania. </a:t>
            </a:r>
          </a:p>
          <a:p>
            <a:pPr marR="0" algn="just">
              <a:lnSpc>
                <a:spcPct val="115000"/>
              </a:lnSpc>
              <a:spcBef>
                <a:spcPts val="0"/>
              </a:spcBef>
              <a:spcAft>
                <a:spcPts val="0"/>
              </a:spcAft>
              <a:buFont typeface="Wingdings" pitchFamily="2" charset="2"/>
              <a:buChar char="q"/>
            </a:pP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THOPE has successfully mentored over 500 mentees globally.</a:t>
            </a:r>
          </a:p>
          <a:p>
            <a:pPr marR="0" algn="just">
              <a:lnSpc>
                <a:spcPct val="115000"/>
              </a:lnSpc>
              <a:spcBef>
                <a:spcPts val="0"/>
              </a:spcBef>
              <a:spcAft>
                <a:spcPts val="0"/>
              </a:spcAft>
              <a:buFont typeface="Wingdings" pitchFamily="2" charset="2"/>
              <a:buChar char="q"/>
            </a:pP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Initially launched as the </a:t>
            </a:r>
            <a:r>
              <a:rPr lang="en-US" sz="2800" kern="0" dirty="0" err="1">
                <a:effectLst/>
                <a:latin typeface="Gill Sans MT" panose="020B0502020104020203" pitchFamily="34" charset="77"/>
                <a:ea typeface="Times New Roman" panose="02020603050405020304" pitchFamily="18" charset="0"/>
                <a:cs typeface="Times New Roman" panose="02020603050405020304" pitchFamily="18" charset="0"/>
              </a:rPr>
              <a:t>Pharmacozimbwe</a:t>
            </a: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 Mentorship and Coaching Program in 2018, it began as a WhatsApp group and public lectures and workshops, named after its founder, Zimbwe Kauke Bakari, a distinguished Tanzanian pharmacist specialising in haematology, oncology, bone marrow transplantation, and antimicrobial stewardship, with expertise in global health policy, guidelines, and protocol development.</a:t>
            </a:r>
            <a:endParaRPr lang="en-US" sz="2800" kern="100" dirty="0">
              <a:effectLst/>
              <a:latin typeface="Gill Sans MT" panose="020B0502020104020203" pitchFamily="34" charset="77"/>
              <a:ea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89055C6D-3DCB-1F9D-4444-27654FEB87DD}"/>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07C40467-791B-2C5A-2573-DDAEC518B8FB}"/>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DFEFD95E-1476-E316-9100-9169F443784F}"/>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7</a:t>
            </a:fld>
            <a:endParaRPr lang="en-US">
              <a:solidFill>
                <a:srgbClr val="DBF5F9">
                  <a:shade val="90000"/>
                </a:srgbClr>
              </a:solidFill>
            </a:endParaRPr>
          </a:p>
        </p:txBody>
      </p:sp>
      <p:pic>
        <p:nvPicPr>
          <p:cNvPr id="9" name="Audio 8">
            <a:extLst>
              <a:ext uri="{FF2B5EF4-FFF2-40B4-BE49-F238E27FC236}">
                <a16:creationId xmlns:a16="http://schemas.microsoft.com/office/drawing/2014/main" id="{61BF61AC-50D1-8F2C-44FA-4DC15DC17DC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9365902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F49B196-3521-0825-DF2F-B3437436C84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946399" y="596900"/>
            <a:ext cx="8178801" cy="7040563"/>
          </a:xfrm>
        </p:spPr>
      </p:pic>
      <p:sp>
        <p:nvSpPr>
          <p:cNvPr id="4" name="Date Placeholder 3">
            <a:extLst>
              <a:ext uri="{FF2B5EF4-FFF2-40B4-BE49-F238E27FC236}">
                <a16:creationId xmlns:a16="http://schemas.microsoft.com/office/drawing/2014/main" id="{9FACEC33-B058-C8FF-C0EE-AE54AA320D34}"/>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DABEECF6-13C7-B540-ABC9-1DD91B2FECB4}"/>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81E8E7E9-4446-626F-EC63-0D29CB59626A}"/>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8</a:t>
            </a:fld>
            <a:endParaRPr lang="en-US">
              <a:solidFill>
                <a:srgbClr val="DBF5F9">
                  <a:shade val="90000"/>
                </a:srgbClr>
              </a:solidFill>
            </a:endParaRPr>
          </a:p>
        </p:txBody>
      </p:sp>
      <p:pic>
        <p:nvPicPr>
          <p:cNvPr id="7" name="Audio 6">
            <a:extLst>
              <a:ext uri="{FF2B5EF4-FFF2-40B4-BE49-F238E27FC236}">
                <a16:creationId xmlns:a16="http://schemas.microsoft.com/office/drawing/2014/main" id="{A203D4E5-E33C-B6B4-2134-825C349160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51599644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6579-AD62-26BE-A398-D0BDC39F7DC2}"/>
              </a:ext>
            </a:extLst>
          </p:cNvPr>
          <p:cNvSpPr>
            <a:spLocks noGrp="1"/>
          </p:cNvSpPr>
          <p:nvPr>
            <p:ph type="title"/>
          </p:nvPr>
        </p:nvSpPr>
        <p:spPr>
          <a:xfrm>
            <a:off x="773703" y="508183"/>
            <a:ext cx="13932305" cy="901517"/>
          </a:xfrm>
        </p:spPr>
        <p:txBody>
          <a:bodyPr/>
          <a:lstStyle/>
          <a:p>
            <a:r>
              <a:rPr lang="en-US" b="1" dirty="0">
                <a:latin typeface="Gill Sans MT" panose="020B0502020104020203" pitchFamily="34" charset="77"/>
              </a:rPr>
              <a:t>OUR HISTORY </a:t>
            </a:r>
          </a:p>
        </p:txBody>
      </p:sp>
      <p:sp>
        <p:nvSpPr>
          <p:cNvPr id="3" name="Content Placeholder 2">
            <a:extLst>
              <a:ext uri="{FF2B5EF4-FFF2-40B4-BE49-F238E27FC236}">
                <a16:creationId xmlns:a16="http://schemas.microsoft.com/office/drawing/2014/main" id="{C52F9ADC-4128-B3FA-F2B1-DCACA9C5DBF3}"/>
              </a:ext>
            </a:extLst>
          </p:cNvPr>
          <p:cNvSpPr>
            <a:spLocks noGrp="1"/>
          </p:cNvSpPr>
          <p:nvPr>
            <p:ph idx="1"/>
          </p:nvPr>
        </p:nvSpPr>
        <p:spPr>
          <a:xfrm>
            <a:off x="495300" y="1841500"/>
            <a:ext cx="13677899" cy="5740400"/>
          </a:xfrm>
        </p:spPr>
        <p:txBody>
          <a:bodyPr/>
          <a:lstStyle/>
          <a:p>
            <a:pPr>
              <a:buFont typeface="Wingdings" pitchFamily="2" charset="2"/>
              <a:buChar char="q"/>
            </a:pPr>
            <a:r>
              <a:rPr lang="en-US" sz="3200" kern="0" dirty="0">
                <a:effectLst/>
                <a:latin typeface="Gill Sans MT" panose="020B0502020104020203" pitchFamily="34" charset="77"/>
                <a:ea typeface="Times New Roman" panose="02020603050405020304" pitchFamily="18" charset="0"/>
                <a:cs typeface="Times New Roman" panose="02020603050405020304" pitchFamily="18" charset="0"/>
              </a:rPr>
              <a:t>Zimbwe has been instrumental in mentoring healthcare professionals across Tanzania in best practices for pharmacotherapy. </a:t>
            </a:r>
          </a:p>
          <a:p>
            <a:pPr>
              <a:buFont typeface="Wingdings" pitchFamily="2" charset="2"/>
              <a:buChar char="q"/>
            </a:pPr>
            <a:r>
              <a:rPr lang="en-US" sz="3200" kern="0" dirty="0">
                <a:effectLst/>
                <a:latin typeface="Gill Sans MT" panose="020B0502020104020203" pitchFamily="34" charset="77"/>
                <a:ea typeface="Times New Roman" panose="02020603050405020304" pitchFamily="18" charset="0"/>
                <a:cs typeface="Times New Roman" panose="02020603050405020304" pitchFamily="18" charset="0"/>
              </a:rPr>
              <a:t>In pursuit of </a:t>
            </a:r>
            <a:r>
              <a:rPr lang="en-US" sz="3200" kern="0" dirty="0" err="1">
                <a:effectLst/>
                <a:latin typeface="Gill Sans MT" panose="020B0502020104020203" pitchFamily="34" charset="77"/>
                <a:ea typeface="Times New Roman" panose="02020603050405020304" pitchFamily="18" charset="0"/>
                <a:cs typeface="Times New Roman" panose="02020603050405020304" pitchFamily="18" charset="0"/>
              </a:rPr>
              <a:t>institutionalisation</a:t>
            </a:r>
            <a:r>
              <a:rPr lang="en-US" sz="3200" kern="0" dirty="0">
                <a:effectLst/>
                <a:latin typeface="Gill Sans MT" panose="020B0502020104020203" pitchFamily="34" charset="77"/>
                <a:ea typeface="Times New Roman" panose="02020603050405020304" pitchFamily="18" charset="0"/>
                <a:cs typeface="Times New Roman" panose="02020603050405020304" pitchFamily="18" charset="0"/>
              </a:rPr>
              <a:t> and operationalisation, the program was rebranded as TANZANITE HAEMATOLOGY/ONCOLOGY PHARMACY ELITES (THOPE) in 2024, expanding its scope to encompass TRAINING | RESEARCH | CONSULTANCY, offering comprehensive Haematology-Oncology Clinical Pharmacy Practice and Basic and Advanced programs in Antimicrobial Stewardship. </a:t>
            </a:r>
            <a:endParaRPr lang="en-US" sz="3200" kern="100" dirty="0">
              <a:effectLst/>
              <a:latin typeface="Gill Sans MT" panose="020B0502020104020203" pitchFamily="34" charset="77"/>
              <a:ea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3F5D3B73-CDCF-4042-EFC8-CB70811E55A3}"/>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DBF29C18-BCE3-6753-7B71-0EC0C9C20255}"/>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06F8AF3E-8AA7-6613-3577-DFE1CB20C7F9}"/>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9</a:t>
            </a:fld>
            <a:endParaRPr lang="en-US">
              <a:solidFill>
                <a:srgbClr val="DBF5F9">
                  <a:shade val="90000"/>
                </a:srgbClr>
              </a:solidFill>
            </a:endParaRPr>
          </a:p>
        </p:txBody>
      </p:sp>
      <p:pic>
        <p:nvPicPr>
          <p:cNvPr id="9" name="Audio 8">
            <a:extLst>
              <a:ext uri="{FF2B5EF4-FFF2-40B4-BE49-F238E27FC236}">
                <a16:creationId xmlns:a16="http://schemas.microsoft.com/office/drawing/2014/main" id="{2545335F-0C4B-1B18-157F-B3B459EA1C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412762556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0D4B9D-4FAA-5CBD-02DB-3F9E01F5BB5F}"/>
              </a:ext>
            </a:extLst>
          </p:cNvPr>
          <p:cNvSpPr>
            <a:spLocks noGrp="1"/>
          </p:cNvSpPr>
          <p:nvPr>
            <p:ph idx="1"/>
          </p:nvPr>
        </p:nvSpPr>
        <p:spPr>
          <a:xfrm>
            <a:off x="774017" y="3263900"/>
            <a:ext cx="13932305" cy="4372836"/>
          </a:xfrm>
        </p:spPr>
        <p:txBody>
          <a:bodyPr/>
          <a:lstStyle/>
          <a:p>
            <a:pPr marL="0" indent="0">
              <a:buNone/>
            </a:pPr>
            <a:r>
              <a:rPr lang="en-US" dirty="0">
                <a:latin typeface="Gill Sans MT" panose="020B0502020104020203" pitchFamily="34" charset="77"/>
              </a:rPr>
              <a:t> </a:t>
            </a:r>
          </a:p>
          <a:p>
            <a:pPr marL="0" indent="0">
              <a:buNone/>
            </a:pPr>
            <a:endParaRPr lang="en-US" dirty="0">
              <a:latin typeface="Gill Sans MT" panose="020B0502020104020203" pitchFamily="34" charset="77"/>
            </a:endParaRPr>
          </a:p>
          <a:p>
            <a:pPr marL="0" indent="0" algn="ctr">
              <a:buNone/>
            </a:pPr>
            <a:r>
              <a:rPr lang="en-US" sz="4800" dirty="0">
                <a:latin typeface="Gill Sans MT" panose="020B0502020104020203" pitchFamily="34" charset="77"/>
              </a:rPr>
              <a:t>Tanzanite Haematology Oncology Pharmacy Elites</a:t>
            </a:r>
            <a:endParaRPr lang="en-US" dirty="0">
              <a:latin typeface="Gill Sans MT" panose="020B0502020104020203" pitchFamily="34" charset="77"/>
            </a:endParaRPr>
          </a:p>
          <a:p>
            <a:pPr marL="0" indent="0" algn="ctr">
              <a:buNone/>
            </a:pPr>
            <a:r>
              <a:rPr lang="en-US" sz="4000" b="1" dirty="0">
                <a:latin typeface="Gill Sans MT" panose="020B0502020104020203" pitchFamily="34" charset="77"/>
              </a:rPr>
              <a:t>TRAINING | RESEARCH | CONSULTANCY</a:t>
            </a:r>
          </a:p>
          <a:p>
            <a:pPr marL="0" indent="0">
              <a:buNone/>
            </a:pPr>
            <a:endParaRPr lang="en-US" dirty="0">
              <a:latin typeface="Gill Sans MT" panose="020B0502020104020203" pitchFamily="34" charset="77"/>
            </a:endParaRPr>
          </a:p>
        </p:txBody>
      </p:sp>
      <p:sp>
        <p:nvSpPr>
          <p:cNvPr id="4" name="Date Placeholder 3">
            <a:extLst>
              <a:ext uri="{FF2B5EF4-FFF2-40B4-BE49-F238E27FC236}">
                <a16:creationId xmlns:a16="http://schemas.microsoft.com/office/drawing/2014/main" id="{5D80C6EC-56C5-8E3D-0478-969270CD5FE3}"/>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A281D456-E5AC-9884-2D80-C6C8EC9770D9}"/>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6B9DA07A-575F-7916-FE90-A4372BEEE074}"/>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10</a:t>
            </a:fld>
            <a:endParaRPr lang="en-US">
              <a:solidFill>
                <a:srgbClr val="DBF5F9">
                  <a:shade val="90000"/>
                </a:srgbClr>
              </a:solidFill>
            </a:endParaRPr>
          </a:p>
        </p:txBody>
      </p:sp>
      <p:pic>
        <p:nvPicPr>
          <p:cNvPr id="9" name="Picture 8">
            <a:extLst>
              <a:ext uri="{FF2B5EF4-FFF2-40B4-BE49-F238E27FC236}">
                <a16:creationId xmlns:a16="http://schemas.microsoft.com/office/drawing/2014/main" id="{F6FD28D3-5164-607C-478D-0CA13F56AA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6828" y="1274127"/>
            <a:ext cx="5266055" cy="1642745"/>
          </a:xfrm>
          <a:prstGeom prst="rect">
            <a:avLst/>
          </a:prstGeom>
        </p:spPr>
      </p:pic>
      <p:pic>
        <p:nvPicPr>
          <p:cNvPr id="8" name="Audio 7">
            <a:extLst>
              <a:ext uri="{FF2B5EF4-FFF2-40B4-BE49-F238E27FC236}">
                <a16:creationId xmlns:a16="http://schemas.microsoft.com/office/drawing/2014/main" id="{5933D230-B0EA-09CD-6421-15A1922671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3949290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5AC6ED73-C0AD-C257-BC2B-D4E53AA7B61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608218" y="851083"/>
            <a:ext cx="5971382" cy="6311717"/>
          </a:xfrm>
        </p:spPr>
      </p:pic>
      <p:sp>
        <p:nvSpPr>
          <p:cNvPr id="4" name="Date Placeholder 3">
            <a:extLst>
              <a:ext uri="{FF2B5EF4-FFF2-40B4-BE49-F238E27FC236}">
                <a16:creationId xmlns:a16="http://schemas.microsoft.com/office/drawing/2014/main" id="{C096A88A-A5CC-4A44-05B0-A6888C1EC848}"/>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6A75FB40-BC80-0F13-3451-95FD54592613}"/>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3B75B219-364C-BF00-C923-1C8583BA580E}"/>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11</a:t>
            </a:fld>
            <a:endParaRPr lang="en-US">
              <a:solidFill>
                <a:srgbClr val="DBF5F9">
                  <a:shade val="90000"/>
                </a:srgbClr>
              </a:solidFill>
            </a:endParaRPr>
          </a:p>
        </p:txBody>
      </p:sp>
      <p:pic>
        <p:nvPicPr>
          <p:cNvPr id="10" name="Picture 9">
            <a:extLst>
              <a:ext uri="{FF2B5EF4-FFF2-40B4-BE49-F238E27FC236}">
                <a16:creationId xmlns:a16="http://schemas.microsoft.com/office/drawing/2014/main" id="{E469AFAE-EF14-BB34-9785-7A4C508255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5696" y="851083"/>
            <a:ext cx="6400800" cy="6400800"/>
          </a:xfrm>
          <a:prstGeom prst="rect">
            <a:avLst/>
          </a:prstGeom>
        </p:spPr>
      </p:pic>
      <p:pic>
        <p:nvPicPr>
          <p:cNvPr id="7" name="Audio 6">
            <a:extLst>
              <a:ext uri="{FF2B5EF4-FFF2-40B4-BE49-F238E27FC236}">
                <a16:creationId xmlns:a16="http://schemas.microsoft.com/office/drawing/2014/main" id="{943C246E-5344-58CD-E2D7-C1C888F6D3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1004431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57EB6A1-FCBF-F569-34F5-FE700360175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48000" y="571500"/>
            <a:ext cx="7899400" cy="7103573"/>
          </a:xfrm>
        </p:spPr>
      </p:pic>
      <p:sp>
        <p:nvSpPr>
          <p:cNvPr id="4" name="Date Placeholder 3">
            <a:extLst>
              <a:ext uri="{FF2B5EF4-FFF2-40B4-BE49-F238E27FC236}">
                <a16:creationId xmlns:a16="http://schemas.microsoft.com/office/drawing/2014/main" id="{3E87F31A-249C-6828-3CE3-870187837262}"/>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BCAFFDF4-C1ED-B001-B91F-9475D99021EA}"/>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CF02072E-EC47-F86A-D3E3-E49433FFFA7B}"/>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12</a:t>
            </a:fld>
            <a:endParaRPr lang="en-US">
              <a:solidFill>
                <a:srgbClr val="DBF5F9">
                  <a:shade val="90000"/>
                </a:srgbClr>
              </a:solidFill>
            </a:endParaRPr>
          </a:p>
        </p:txBody>
      </p:sp>
      <p:pic>
        <p:nvPicPr>
          <p:cNvPr id="7" name="Audio 6">
            <a:extLst>
              <a:ext uri="{FF2B5EF4-FFF2-40B4-BE49-F238E27FC236}">
                <a16:creationId xmlns:a16="http://schemas.microsoft.com/office/drawing/2014/main" id="{B9A3FD69-19EC-9269-4C8B-FA28326C31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16749342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C461D661-955D-5C55-8E6A-D85469B6E132}"/>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289300" y="164452"/>
            <a:ext cx="7734300" cy="7473012"/>
          </a:xfrm>
        </p:spPr>
      </p:pic>
      <p:sp>
        <p:nvSpPr>
          <p:cNvPr id="4" name="Date Placeholder 3">
            <a:extLst>
              <a:ext uri="{FF2B5EF4-FFF2-40B4-BE49-F238E27FC236}">
                <a16:creationId xmlns:a16="http://schemas.microsoft.com/office/drawing/2014/main" id="{2BD7F2D0-1463-4BB6-4568-A4E8019A29CD}"/>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52DB9A56-3472-E8B3-76C5-8AEAC297E995}"/>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ED0B5C09-8D8B-754C-D8A5-837DD9B1AEF3}"/>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13</a:t>
            </a:fld>
            <a:endParaRPr lang="en-US">
              <a:solidFill>
                <a:srgbClr val="DBF5F9">
                  <a:shade val="90000"/>
                </a:srgbClr>
              </a:solidFill>
            </a:endParaRPr>
          </a:p>
        </p:txBody>
      </p:sp>
      <p:pic>
        <p:nvPicPr>
          <p:cNvPr id="7" name="Audio 6">
            <a:extLst>
              <a:ext uri="{FF2B5EF4-FFF2-40B4-BE49-F238E27FC236}">
                <a16:creationId xmlns:a16="http://schemas.microsoft.com/office/drawing/2014/main" id="{A91147A8-E8C5-B31F-451C-2A790EC516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31162539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74FC5-8D26-232D-7F8B-9FC5A42374E9}"/>
              </a:ext>
            </a:extLst>
          </p:cNvPr>
          <p:cNvSpPr>
            <a:spLocks noGrp="1"/>
          </p:cNvSpPr>
          <p:nvPr>
            <p:ph type="title"/>
          </p:nvPr>
        </p:nvSpPr>
        <p:spPr>
          <a:xfrm>
            <a:off x="774017" y="851083"/>
            <a:ext cx="13932305" cy="961092"/>
          </a:xfrm>
        </p:spPr>
        <p:txBody>
          <a:bodyPr>
            <a:normAutofit fontScale="90000"/>
          </a:bodyPr>
          <a:lstStyle/>
          <a:p>
            <a:r>
              <a:rPr lang="en-US" sz="6600" b="1" kern="0" dirty="0">
                <a:solidFill>
                  <a:schemeClr val="tx1"/>
                </a:solidFill>
                <a:effectLst/>
                <a:latin typeface="Gill Sans MT" panose="020B0502020104020203" pitchFamily="34" charset="77"/>
                <a:ea typeface="Times New Roman" panose="02020603050405020304" pitchFamily="18" charset="0"/>
                <a:cs typeface="Times New Roman" panose="02020603050405020304" pitchFamily="18" charset="0"/>
              </a:rPr>
              <a:t>ABOUT US</a:t>
            </a:r>
            <a:endParaRPr lang="en-US" dirty="0">
              <a:solidFill>
                <a:schemeClr val="tx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id="{2025EA7D-5365-3D48-EB7A-63FC7936CCD4}"/>
              </a:ext>
            </a:extLst>
          </p:cNvPr>
          <p:cNvSpPr>
            <a:spLocks noGrp="1"/>
          </p:cNvSpPr>
          <p:nvPr>
            <p:ph idx="1"/>
          </p:nvPr>
        </p:nvSpPr>
        <p:spPr/>
        <p:txBody>
          <a:bodyPr/>
          <a:lstStyle/>
          <a:p>
            <a:pPr marL="0" marR="0" indent="0" algn="ctr">
              <a:lnSpc>
                <a:spcPct val="115000"/>
              </a:lnSpc>
              <a:spcBef>
                <a:spcPts val="0"/>
              </a:spcBef>
              <a:spcAft>
                <a:spcPts val="0"/>
              </a:spcAft>
              <a:buNone/>
            </a:pPr>
            <a:r>
              <a:rPr lang="en-US" sz="3600" kern="0" dirty="0">
                <a:effectLst/>
                <a:latin typeface="Gill Sans MT" panose="020B0502020104020203" pitchFamily="34" charset="77"/>
                <a:ea typeface="Times New Roman" panose="02020603050405020304" pitchFamily="18" charset="0"/>
                <a:cs typeface="Times New Roman" panose="02020603050405020304" pitchFamily="18" charset="0"/>
              </a:rPr>
              <a:t>Tanzanite Hematology-Oncology Pharmacy Elites (THOPE) is an innovative organisation based in Tanzania dedicated to advancing clinical pharmacy in haematology and oncology. With a strong focus on training, research, and consultancy, THOPE aims to enhance the knowledge and skills of healthcare professionals, ultimately improving patient care for patients with hematologic and oncologic conditions.</a:t>
            </a:r>
            <a:endParaRPr lang="en-US" sz="3600" kern="100" dirty="0">
              <a:effectLst/>
              <a:latin typeface="Gill Sans MT" panose="020B0502020104020203" pitchFamily="34" charset="77"/>
              <a:ea typeface="Calibri" panose="020F0502020204030204" pitchFamily="34" charset="0"/>
              <a:cs typeface="Times New Roman" panose="02020603050405020304" pitchFamily="18" charset="0"/>
            </a:endParaRPr>
          </a:p>
          <a:p>
            <a:pPr marL="0" indent="0" algn="ctr">
              <a:buNone/>
            </a:pPr>
            <a:endParaRPr lang="en-US" sz="4800" dirty="0">
              <a:latin typeface="Gill Sans MT" panose="020B0502020104020203" pitchFamily="34" charset="77"/>
            </a:endParaRPr>
          </a:p>
        </p:txBody>
      </p:sp>
      <p:sp>
        <p:nvSpPr>
          <p:cNvPr id="4" name="Date Placeholder 3">
            <a:extLst>
              <a:ext uri="{FF2B5EF4-FFF2-40B4-BE49-F238E27FC236}">
                <a16:creationId xmlns:a16="http://schemas.microsoft.com/office/drawing/2014/main" id="{BCE8A1D8-A413-5247-6D07-8E577CA2F6E7}"/>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236E5E37-8EA3-E1D3-84B5-D9FAD948DA20}"/>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DAA47243-6AC0-AB52-7AE2-696F7310482C}"/>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14</a:t>
            </a:fld>
            <a:endParaRPr lang="en-US">
              <a:solidFill>
                <a:srgbClr val="DBF5F9">
                  <a:shade val="90000"/>
                </a:srgbClr>
              </a:solidFill>
            </a:endParaRPr>
          </a:p>
        </p:txBody>
      </p:sp>
      <p:pic>
        <p:nvPicPr>
          <p:cNvPr id="9" name="Audio 8">
            <a:extLst>
              <a:ext uri="{FF2B5EF4-FFF2-40B4-BE49-F238E27FC236}">
                <a16:creationId xmlns:a16="http://schemas.microsoft.com/office/drawing/2014/main" id="{1082BFB9-41DE-7E85-015C-8C99D32696A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412650487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F6624-EAD8-4F74-AC44-707310E150A7}"/>
              </a:ext>
            </a:extLst>
          </p:cNvPr>
          <p:cNvSpPr>
            <a:spLocks noGrp="1"/>
          </p:cNvSpPr>
          <p:nvPr>
            <p:ph type="title"/>
          </p:nvPr>
        </p:nvSpPr>
        <p:spPr/>
        <p:txBody>
          <a:bodyPr/>
          <a:lstStyle/>
          <a:p>
            <a:r>
              <a:rPr lang="en-US" sz="5400" b="1" kern="0" dirty="0">
                <a:solidFill>
                  <a:schemeClr val="tx1"/>
                </a:solidFill>
                <a:effectLst/>
                <a:latin typeface="Gill Sans MT" panose="020B0502020104020203" pitchFamily="34" charset="77"/>
                <a:ea typeface="Times New Roman" panose="02020603050405020304" pitchFamily="18" charset="0"/>
                <a:cs typeface="Times New Roman" panose="02020603050405020304" pitchFamily="18" charset="0"/>
              </a:rPr>
              <a:t>MISSION</a:t>
            </a:r>
            <a:endParaRPr lang="en-US" sz="19900" dirty="0">
              <a:solidFill>
                <a:schemeClr val="tx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id="{7BBE6547-14FE-0623-B59A-79FC1C5B0D8A}"/>
              </a:ext>
            </a:extLst>
          </p:cNvPr>
          <p:cNvSpPr>
            <a:spLocks noGrp="1"/>
          </p:cNvSpPr>
          <p:nvPr>
            <p:ph idx="1"/>
          </p:nvPr>
        </p:nvSpPr>
        <p:spPr/>
        <p:txBody>
          <a:bodyPr/>
          <a:lstStyle/>
          <a:p>
            <a:pPr marL="0" indent="0" algn="ctr">
              <a:buNone/>
            </a:pPr>
            <a:r>
              <a:rPr lang="en-US" sz="4800" kern="0" dirty="0">
                <a:effectLst/>
                <a:latin typeface="Gill Sans MT" panose="020B0502020104020203" pitchFamily="34" charset="77"/>
                <a:ea typeface="Times New Roman" panose="02020603050405020304" pitchFamily="18" charset="0"/>
                <a:cs typeface="Times New Roman" panose="02020603050405020304" pitchFamily="18" charset="0"/>
              </a:rPr>
              <a:t>We provide comprehensive pharmaceutical care for patients with hematologic and oncologic conditions. Our goal is to improve outcomes through evidence-based practices, research, and collaboration, ensuring safe, effective medication use in a compassionate environment.</a:t>
            </a:r>
            <a:endParaRPr lang="en-US" sz="4800" kern="100" dirty="0">
              <a:effectLst/>
              <a:latin typeface="Gill Sans MT" panose="020B0502020104020203" pitchFamily="34" charset="77"/>
              <a:ea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1E75069A-A364-04B7-8899-79133A72B191}"/>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FAFCACAE-CC8F-AAE5-6B00-0F026943997F}"/>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ED1A9F2C-198E-A35F-669D-1081FDE54725}"/>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15</a:t>
            </a:fld>
            <a:endParaRPr lang="en-US">
              <a:solidFill>
                <a:srgbClr val="DBF5F9">
                  <a:shade val="90000"/>
                </a:srgbClr>
              </a:solidFill>
            </a:endParaRPr>
          </a:p>
        </p:txBody>
      </p:sp>
      <p:pic>
        <p:nvPicPr>
          <p:cNvPr id="9" name="Audio 8">
            <a:extLst>
              <a:ext uri="{FF2B5EF4-FFF2-40B4-BE49-F238E27FC236}">
                <a16:creationId xmlns:a16="http://schemas.microsoft.com/office/drawing/2014/main" id="{72E6EBC8-CD86-37CF-D1B4-D3DA0F387A6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39777857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AEFB-EE5C-0782-38A2-007B80D5A36F}"/>
              </a:ext>
            </a:extLst>
          </p:cNvPr>
          <p:cNvSpPr>
            <a:spLocks noGrp="1"/>
          </p:cNvSpPr>
          <p:nvPr>
            <p:ph type="title"/>
          </p:nvPr>
        </p:nvSpPr>
        <p:spPr/>
        <p:txBody>
          <a:bodyPr/>
          <a:lstStyle/>
          <a:p>
            <a:r>
              <a:rPr lang="en-US" sz="6600" b="1" kern="0" dirty="0">
                <a:solidFill>
                  <a:schemeClr val="tx1"/>
                </a:solidFill>
                <a:effectLst/>
                <a:latin typeface="Gill Sans MT" panose="020B0502020104020203" pitchFamily="34" charset="77"/>
                <a:ea typeface="Times New Roman" panose="02020603050405020304" pitchFamily="18" charset="0"/>
                <a:cs typeface="Times New Roman" panose="02020603050405020304" pitchFamily="18" charset="0"/>
              </a:rPr>
              <a:t>VISION</a:t>
            </a:r>
            <a:endParaRPr lang="en-US" dirty="0">
              <a:solidFill>
                <a:schemeClr val="tx1"/>
              </a:solidFill>
              <a:latin typeface="Gill Sans MT" panose="020B0502020104020203" pitchFamily="34" charset="77"/>
            </a:endParaRPr>
          </a:p>
        </p:txBody>
      </p:sp>
      <p:sp>
        <p:nvSpPr>
          <p:cNvPr id="3" name="Content Placeholder 2">
            <a:extLst>
              <a:ext uri="{FF2B5EF4-FFF2-40B4-BE49-F238E27FC236}">
                <a16:creationId xmlns:a16="http://schemas.microsoft.com/office/drawing/2014/main" id="{2E741FC3-F537-51FA-8542-7F9717170533}"/>
              </a:ext>
            </a:extLst>
          </p:cNvPr>
          <p:cNvSpPr>
            <a:spLocks noGrp="1"/>
          </p:cNvSpPr>
          <p:nvPr>
            <p:ph idx="1"/>
          </p:nvPr>
        </p:nvSpPr>
        <p:spPr/>
        <p:txBody>
          <a:bodyPr/>
          <a:lstStyle/>
          <a:p>
            <a:pPr marL="0" marR="0" indent="0" algn="ctr">
              <a:lnSpc>
                <a:spcPct val="115000"/>
              </a:lnSpc>
              <a:spcBef>
                <a:spcPts val="0"/>
              </a:spcBef>
              <a:spcAft>
                <a:spcPts val="0"/>
              </a:spcAft>
              <a:buNone/>
            </a:pPr>
            <a:r>
              <a:rPr lang="en-US" sz="4400" kern="0" dirty="0">
                <a:effectLst/>
                <a:latin typeface="Gill Sans MT" panose="020B0502020104020203" pitchFamily="34" charset="77"/>
                <a:ea typeface="Times New Roman" panose="02020603050405020304" pitchFamily="18" charset="0"/>
                <a:cs typeface="Times New Roman" panose="02020603050405020304" pitchFamily="18" charset="0"/>
              </a:rPr>
              <a:t>Our vision is to become a leader in haematology-oncology clinical pharmacy and antimicrobial stewardship for immunocompromised patients, with a focus on innovative care, education, and research. We aim to enhance patients' quality of life by incorporating the latest treatments and </a:t>
            </a:r>
            <a:r>
              <a:rPr lang="en-US" sz="4400" kern="0" dirty="0" err="1">
                <a:effectLst/>
                <a:latin typeface="Gill Sans MT" panose="020B0502020104020203" pitchFamily="34" charset="77"/>
                <a:ea typeface="Times New Roman" panose="02020603050405020304" pitchFamily="18" charset="0"/>
                <a:cs typeface="Times New Roman" panose="02020603050405020304" pitchFamily="18" charset="0"/>
              </a:rPr>
              <a:t>personalised</a:t>
            </a:r>
            <a:r>
              <a:rPr lang="en-US" sz="4400" kern="0" dirty="0">
                <a:effectLst/>
                <a:latin typeface="Gill Sans MT" panose="020B0502020104020203" pitchFamily="34" charset="77"/>
                <a:ea typeface="Times New Roman" panose="02020603050405020304" pitchFamily="18" charset="0"/>
                <a:cs typeface="Times New Roman" panose="02020603050405020304" pitchFamily="18" charset="0"/>
              </a:rPr>
              <a:t> strategies.</a:t>
            </a:r>
            <a:endParaRPr lang="en-US" sz="4400" kern="100" dirty="0">
              <a:effectLst/>
              <a:latin typeface="Gill Sans MT" panose="020B0502020104020203" pitchFamily="34" charset="77"/>
              <a:ea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8222FFBE-6DD0-B6BE-A7B0-2D4ECFE4891B}"/>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D661B771-2A35-BD0B-8D5A-10117B1B2CE1}"/>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073BA2F8-BE96-E295-1519-62574F22698C}"/>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16</a:t>
            </a:fld>
            <a:endParaRPr lang="en-US">
              <a:solidFill>
                <a:srgbClr val="DBF5F9">
                  <a:shade val="90000"/>
                </a:srgbClr>
              </a:solidFill>
            </a:endParaRPr>
          </a:p>
        </p:txBody>
      </p:sp>
      <p:pic>
        <p:nvPicPr>
          <p:cNvPr id="9" name="Audio 8">
            <a:extLst>
              <a:ext uri="{FF2B5EF4-FFF2-40B4-BE49-F238E27FC236}">
                <a16:creationId xmlns:a16="http://schemas.microsoft.com/office/drawing/2014/main" id="{D69C16BC-F41F-6245-C249-771CAEA35E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63891712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4F4FB-86B4-D9DC-0534-85DB32F2E295}"/>
              </a:ext>
            </a:extLst>
          </p:cNvPr>
          <p:cNvSpPr>
            <a:spLocks noGrp="1"/>
          </p:cNvSpPr>
          <p:nvPr>
            <p:ph type="title"/>
          </p:nvPr>
        </p:nvSpPr>
        <p:spPr>
          <a:xfrm>
            <a:off x="774017" y="851083"/>
            <a:ext cx="13932305" cy="863417"/>
          </a:xfrm>
        </p:spPr>
        <p:txBody>
          <a:bodyPr/>
          <a:lstStyle/>
          <a:p>
            <a:r>
              <a:rPr lang="en-US" b="1" dirty="0">
                <a:latin typeface="Gill Sans MT" panose="020B0502020104020203" pitchFamily="34" charset="77"/>
              </a:rPr>
              <a:t>THOPE CORE VALUES</a:t>
            </a:r>
          </a:p>
        </p:txBody>
      </p:sp>
      <p:sp>
        <p:nvSpPr>
          <p:cNvPr id="3" name="Content Placeholder 2">
            <a:extLst>
              <a:ext uri="{FF2B5EF4-FFF2-40B4-BE49-F238E27FC236}">
                <a16:creationId xmlns:a16="http://schemas.microsoft.com/office/drawing/2014/main" id="{48C3F7A5-D06E-1943-F819-BF77044870C1}"/>
              </a:ext>
            </a:extLst>
          </p:cNvPr>
          <p:cNvSpPr>
            <a:spLocks noGrp="1"/>
          </p:cNvSpPr>
          <p:nvPr>
            <p:ph idx="1"/>
          </p:nvPr>
        </p:nvSpPr>
        <p:spPr>
          <a:xfrm>
            <a:off x="774017" y="1981201"/>
            <a:ext cx="13932305" cy="5655536"/>
          </a:xfrm>
        </p:spPr>
        <p:txBody>
          <a:bodyPr/>
          <a:lstStyle/>
          <a:p>
            <a:pPr marL="514350" marR="0" indent="-514350">
              <a:lnSpc>
                <a:spcPct val="115000"/>
              </a:lnSpc>
              <a:spcBef>
                <a:spcPts val="0"/>
              </a:spcBef>
              <a:spcAft>
                <a:spcPts val="0"/>
              </a:spcAft>
              <a:buFont typeface="+mj-lt"/>
              <a:buAutoNum type="arabicPeriod"/>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Patient-Centered Care</a:t>
            </a: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 Our primary focus is the well-being of our patients, guiding our decisions at every level.</a:t>
            </a:r>
            <a:endParaRPr lang="en-US" sz="2800" kern="100" dirty="0">
              <a:effectLst/>
              <a:latin typeface="Gill Sans MT" panose="020B0502020104020203" pitchFamily="34" charset="77"/>
              <a:ea typeface="Calibri" panose="020F0502020204030204" pitchFamily="34" charset="0"/>
              <a:cs typeface="Times New Roman" panose="02020603050405020304" pitchFamily="18" charset="0"/>
            </a:endParaRPr>
          </a:p>
          <a:p>
            <a:pPr marL="514350" marR="0" lvl="0" indent="-514350">
              <a:lnSpc>
                <a:spcPct val="115000"/>
              </a:lnSpc>
              <a:spcBef>
                <a:spcPts val="0"/>
              </a:spcBef>
              <a:spcAft>
                <a:spcPts val="0"/>
              </a:spcAft>
              <a:buFont typeface="+mj-lt"/>
              <a:buAutoNum type="arabicPeriod"/>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Integrity</a:t>
            </a: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 We uphold honesty and transparency in every interaction with patients, families, and healthcare professionals.</a:t>
            </a:r>
            <a:endParaRPr lang="en-US" sz="2800" kern="100" dirty="0">
              <a:effectLst/>
              <a:latin typeface="Gill Sans MT" panose="020B0502020104020203" pitchFamily="34" charset="77"/>
              <a:ea typeface="Calibri" panose="020F0502020204030204" pitchFamily="34" charset="0"/>
              <a:cs typeface="Times New Roman" panose="02020603050405020304" pitchFamily="18" charset="0"/>
            </a:endParaRPr>
          </a:p>
          <a:p>
            <a:pPr marL="514350" marR="0" lvl="0" indent="-514350">
              <a:lnSpc>
                <a:spcPct val="115000"/>
              </a:lnSpc>
              <a:spcBef>
                <a:spcPts val="0"/>
              </a:spcBef>
              <a:spcAft>
                <a:spcPts val="0"/>
              </a:spcAft>
              <a:buFont typeface="+mj-lt"/>
              <a:buAutoNum type="arabicPeriod"/>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Collaboration</a:t>
            </a: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 We </a:t>
            </a:r>
            <a:r>
              <a:rPr lang="en-US" sz="2800" kern="0" dirty="0" err="1">
                <a:effectLst/>
                <a:latin typeface="Gill Sans MT" panose="020B0502020104020203" pitchFamily="34" charset="77"/>
                <a:ea typeface="Times New Roman" panose="02020603050405020304" pitchFamily="18" charset="0"/>
                <a:cs typeface="Times New Roman" panose="02020603050405020304" pitchFamily="18" charset="0"/>
              </a:rPr>
              <a:t>recognise</a:t>
            </a: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 the importance of teamwork, partnering closely with healthcare providers and patients to optimise treatment protocols.</a:t>
            </a:r>
            <a:endParaRPr lang="en-US" sz="2800" kern="100" dirty="0">
              <a:effectLst/>
              <a:latin typeface="Gill Sans MT" panose="020B0502020104020203" pitchFamily="34" charset="77"/>
              <a:ea typeface="Calibri" panose="020F0502020204030204" pitchFamily="34" charset="0"/>
              <a:cs typeface="Times New Roman" panose="02020603050405020304" pitchFamily="18" charset="0"/>
            </a:endParaRPr>
          </a:p>
          <a:p>
            <a:pPr marL="514350" marR="0" lvl="0" indent="-514350">
              <a:lnSpc>
                <a:spcPct val="115000"/>
              </a:lnSpc>
              <a:spcBef>
                <a:spcPts val="0"/>
              </a:spcBef>
              <a:spcAft>
                <a:spcPts val="0"/>
              </a:spcAft>
              <a:buFont typeface="+mj-lt"/>
              <a:buAutoNum type="arabicPeriod"/>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Excellence</a:t>
            </a: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 We are committed to ongoing improvement, striving for the highest standards in clinical pharmacy practice and patient outcomes.</a:t>
            </a:r>
            <a:endParaRPr lang="en-US" sz="2800" kern="100" dirty="0">
              <a:effectLst/>
              <a:latin typeface="Gill Sans MT" panose="020B0502020104020203" pitchFamily="34" charset="77"/>
              <a:ea typeface="Calibri" panose="020F0502020204030204" pitchFamily="34" charset="0"/>
              <a:cs typeface="Times New Roman" panose="02020603050405020304" pitchFamily="18" charset="0"/>
            </a:endParaRPr>
          </a:p>
          <a:p>
            <a:pPr marL="514350" marR="0" lvl="0" indent="-514350">
              <a:lnSpc>
                <a:spcPct val="115000"/>
              </a:lnSpc>
              <a:spcBef>
                <a:spcPts val="0"/>
              </a:spcBef>
              <a:spcAft>
                <a:spcPts val="0"/>
              </a:spcAft>
              <a:buFont typeface="+mj-lt"/>
              <a:buAutoNum type="arabicPeriod"/>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Innovation</a:t>
            </a:r>
            <a:r>
              <a:rPr lang="en-US" sz="2800" kern="0" dirty="0">
                <a:effectLst/>
                <a:latin typeface="Gill Sans MT" panose="020B0502020104020203" pitchFamily="34" charset="77"/>
                <a:ea typeface="Times New Roman" panose="02020603050405020304" pitchFamily="18" charset="0"/>
                <a:cs typeface="Times New Roman" panose="02020603050405020304" pitchFamily="18" charset="0"/>
              </a:rPr>
              <a:t>: We are open to new ideas and methodologies, continuously enhancing our services and adapting to the evolving landscape of haematology-oncology and Antimicrobial Stewardship. </a:t>
            </a:r>
            <a:endParaRPr lang="en-US" sz="2800" kern="100" dirty="0">
              <a:effectLst/>
              <a:latin typeface="Gill Sans MT" panose="020B0502020104020203" pitchFamily="34" charset="77"/>
              <a:ea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8AD73544-B1D5-8CED-1DB6-CA40C0518764}"/>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E0026701-0BDC-62F3-63F3-7503B055E37A}"/>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4BE44F42-5647-0453-B8F0-E63C274BB684}"/>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17</a:t>
            </a:fld>
            <a:endParaRPr lang="en-US">
              <a:solidFill>
                <a:srgbClr val="DBF5F9">
                  <a:shade val="90000"/>
                </a:srgbClr>
              </a:solidFill>
            </a:endParaRPr>
          </a:p>
        </p:txBody>
      </p:sp>
      <p:pic>
        <p:nvPicPr>
          <p:cNvPr id="9" name="Audio 8">
            <a:extLst>
              <a:ext uri="{FF2B5EF4-FFF2-40B4-BE49-F238E27FC236}">
                <a16:creationId xmlns:a16="http://schemas.microsoft.com/office/drawing/2014/main" id="{77956ADC-5812-EA83-D7C3-DA51AE52967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39477517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491ED7B-0E35-BF54-A0CF-45BD8B9A5313}"/>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7:33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3C2D8CE4-06E1-42B2-D66F-C54801CA3557}"/>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73889EC1-C03E-632F-6234-CDA1B6818C6C}"/>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18</a:t>
            </a:fld>
            <a:endParaRPr lang="en-US">
              <a:solidFill>
                <a:srgbClr val="DBF5F9">
                  <a:shade val="90000"/>
                </a:srgbClr>
              </a:solidFill>
            </a:endParaRPr>
          </a:p>
        </p:txBody>
      </p:sp>
      <p:sp>
        <p:nvSpPr>
          <p:cNvPr id="7" name="Rectangular Callout 6">
            <a:extLst>
              <a:ext uri="{FF2B5EF4-FFF2-40B4-BE49-F238E27FC236}">
                <a16:creationId xmlns:a16="http://schemas.microsoft.com/office/drawing/2014/main" id="{39A7F4C5-5B14-7EEE-0531-45A69A860F6C}"/>
              </a:ext>
            </a:extLst>
          </p:cNvPr>
          <p:cNvSpPr/>
          <p:nvPr/>
        </p:nvSpPr>
        <p:spPr>
          <a:xfrm>
            <a:off x="1666100" y="681262"/>
            <a:ext cx="6073755" cy="3641355"/>
          </a:xfrm>
          <a:prstGeom prst="wedgeRectCallout">
            <a:avLst>
              <a:gd name="adj1" fmla="val 48043"/>
              <a:gd name="adj2" fmla="val 78186"/>
            </a:avLst>
          </a:prstGeom>
          <a:blipFill>
            <a:blip r:embed="rId4"/>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kern="0" dirty="0">
                <a:solidFill>
                  <a:schemeClr val="tx1"/>
                </a:solidFill>
                <a:effectLst/>
                <a:latin typeface="Gill Sans MT" panose="020B0502020104020203" pitchFamily="34" charset="77"/>
                <a:ea typeface="Times New Roman" panose="02020603050405020304" pitchFamily="18" charset="0"/>
                <a:cs typeface="Times New Roman" panose="02020603050405020304" pitchFamily="18" charset="0"/>
              </a:rPr>
              <a:t>We are committed to positively influencing the lives of our patients and the broader healthcare community. </a:t>
            </a:r>
            <a:endParaRPr lang="en-US" sz="3600" b="1" kern="100" dirty="0">
              <a:solidFill>
                <a:schemeClr val="tx1"/>
              </a:solidFill>
              <a:effectLst/>
              <a:latin typeface="Gill Sans MT" panose="020B0502020104020203" pitchFamily="34" charset="77"/>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4B9CB704-A54A-582B-7062-2771A3327E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4410" y="798022"/>
            <a:ext cx="4159203" cy="7182196"/>
          </a:xfrm>
          <a:prstGeom prst="rect">
            <a:avLst/>
          </a:prstGeom>
        </p:spPr>
      </p:pic>
      <p:pic>
        <p:nvPicPr>
          <p:cNvPr id="8" name="Audio 7">
            <a:extLst>
              <a:ext uri="{FF2B5EF4-FFF2-40B4-BE49-F238E27FC236}">
                <a16:creationId xmlns:a16="http://schemas.microsoft.com/office/drawing/2014/main" id="{B46277D9-36A8-930B-A56B-067AD34E9A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34199389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E4E97-8BAB-E1D7-FCCC-528D6A235E32}"/>
              </a:ext>
            </a:extLst>
          </p:cNvPr>
          <p:cNvSpPr>
            <a:spLocks noGrp="1"/>
          </p:cNvSpPr>
          <p:nvPr>
            <p:ph type="title"/>
          </p:nvPr>
        </p:nvSpPr>
        <p:spPr>
          <a:xfrm>
            <a:off x="774019" y="410207"/>
            <a:ext cx="13932305" cy="1380132"/>
          </a:xfrm>
        </p:spPr>
        <p:txBody>
          <a:bodyPr/>
          <a:lstStyle/>
          <a:p>
            <a:r>
              <a:rPr lang="en-US" dirty="0">
                <a:latin typeface="Gill Sans MT" panose="020B0502020104020203" pitchFamily="34" charset="77"/>
              </a:rPr>
              <a:t>OUR CORE PROGRAM</a:t>
            </a:r>
          </a:p>
        </p:txBody>
      </p:sp>
      <p:sp>
        <p:nvSpPr>
          <p:cNvPr id="4" name="Date Placeholder 3">
            <a:extLst>
              <a:ext uri="{FF2B5EF4-FFF2-40B4-BE49-F238E27FC236}">
                <a16:creationId xmlns:a16="http://schemas.microsoft.com/office/drawing/2014/main" id="{6A089389-0E57-4A72-C2EE-BDD71F6EEA7F}"/>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0E3C8203-80C2-28DC-D0FD-265255C17AE7}"/>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910E9C06-7048-7BC3-84AD-064E47405FA6}"/>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19</a:t>
            </a:fld>
            <a:endParaRPr lang="en-US">
              <a:solidFill>
                <a:srgbClr val="DBF5F9">
                  <a:shade val="90000"/>
                </a:srgbClr>
              </a:solidFill>
            </a:endParaRPr>
          </a:p>
        </p:txBody>
      </p:sp>
      <p:pic>
        <p:nvPicPr>
          <p:cNvPr id="10" name="Picture 9">
            <a:extLst>
              <a:ext uri="{FF2B5EF4-FFF2-40B4-BE49-F238E27FC236}">
                <a16:creationId xmlns:a16="http://schemas.microsoft.com/office/drawing/2014/main" id="{CECE31FA-E95A-3146-4F17-C1724ADAC941}"/>
              </a:ext>
            </a:extLst>
          </p:cNvPr>
          <p:cNvPicPr>
            <a:picLocks noChangeAspect="1"/>
          </p:cNvPicPr>
          <p:nvPr/>
        </p:nvPicPr>
        <p:blipFill>
          <a:blip r:embed="rId4"/>
          <a:stretch>
            <a:fillRect/>
          </a:stretch>
        </p:blipFill>
        <p:spPr>
          <a:xfrm>
            <a:off x="1168400" y="1612900"/>
            <a:ext cx="11303000" cy="6282611"/>
          </a:xfrm>
          <a:prstGeom prst="rect">
            <a:avLst/>
          </a:prstGeom>
        </p:spPr>
      </p:pic>
      <p:pic>
        <p:nvPicPr>
          <p:cNvPr id="8" name="Audio 7">
            <a:extLst>
              <a:ext uri="{FF2B5EF4-FFF2-40B4-BE49-F238E27FC236}">
                <a16:creationId xmlns:a16="http://schemas.microsoft.com/office/drawing/2014/main" id="{74944173-9716-748F-19A7-B8DB690BED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420554286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58D1-4A84-293F-BEAE-E2DDE45E7386}"/>
              </a:ext>
            </a:extLst>
          </p:cNvPr>
          <p:cNvSpPr>
            <a:spLocks noGrp="1"/>
          </p:cNvSpPr>
          <p:nvPr>
            <p:ph type="title"/>
          </p:nvPr>
        </p:nvSpPr>
        <p:spPr/>
        <p:txBody>
          <a:bodyPr/>
          <a:lstStyle/>
          <a:p>
            <a:r>
              <a:rPr lang="en-US" b="1" dirty="0">
                <a:latin typeface="Gill Sans MT" panose="020B0502020104020203" pitchFamily="34" charset="77"/>
              </a:rPr>
              <a:t>OUR CORE FOCUS </a:t>
            </a:r>
          </a:p>
        </p:txBody>
      </p:sp>
      <p:sp>
        <p:nvSpPr>
          <p:cNvPr id="3" name="Content Placeholder 2">
            <a:extLst>
              <a:ext uri="{FF2B5EF4-FFF2-40B4-BE49-F238E27FC236}">
                <a16:creationId xmlns:a16="http://schemas.microsoft.com/office/drawing/2014/main" id="{1C83C004-8C4A-2192-FEA1-E3E48D186BF8}"/>
              </a:ext>
            </a:extLst>
          </p:cNvPr>
          <p:cNvSpPr>
            <a:spLocks noGrp="1"/>
          </p:cNvSpPr>
          <p:nvPr>
            <p:ph idx="1"/>
          </p:nvPr>
        </p:nvSpPr>
        <p:spPr>
          <a:xfrm>
            <a:off x="809010" y="2061362"/>
            <a:ext cx="13861691" cy="5253838"/>
          </a:xfrm>
        </p:spPr>
        <p:txBody>
          <a:bodyPr>
            <a:normAutofit/>
          </a:bodyPr>
          <a:lstStyle/>
          <a:p>
            <a:pPr marL="914400" indent="-914400">
              <a:buFont typeface="+mj-lt"/>
              <a:buAutoNum type="arabicPeriod"/>
            </a:pPr>
            <a:r>
              <a:rPr lang="en-US" sz="5400" b="1" dirty="0">
                <a:solidFill>
                  <a:srgbClr val="00B050"/>
                </a:solidFill>
                <a:effectLst/>
                <a:latin typeface="Gill Sans MT" panose="020B0502020104020203" pitchFamily="34" charset="77"/>
                <a:ea typeface="Calibri" panose="020F0502020204030204" pitchFamily="34" charset="0"/>
                <a:cs typeface="Times New Roman" panose="02020603050405020304" pitchFamily="18" charset="0"/>
              </a:rPr>
              <a:t>Basic and Advanced Antimicrobial Stewardship Programs in Immunocompromised Patients.</a:t>
            </a:r>
            <a:endParaRPr lang="en-US" sz="5400" b="1" dirty="0">
              <a:solidFill>
                <a:srgbClr val="00B050"/>
              </a:solidFill>
              <a:latin typeface="Gill Sans MT" panose="020B0502020104020203" pitchFamily="34" charset="77"/>
              <a:ea typeface="Calibri" panose="020F0502020204030204" pitchFamily="34" charset="0"/>
              <a:cs typeface="Times New Roman" panose="02020603050405020304" pitchFamily="18" charset="0"/>
            </a:endParaRPr>
          </a:p>
          <a:p>
            <a:pPr marL="914400" indent="-914400">
              <a:buFont typeface="+mj-lt"/>
              <a:buAutoNum type="arabicPeriod"/>
            </a:pPr>
            <a:r>
              <a:rPr lang="en-US" sz="5400" b="1" dirty="0">
                <a:solidFill>
                  <a:srgbClr val="FF0000"/>
                </a:solidFill>
                <a:effectLst/>
                <a:latin typeface="Gill Sans MT" panose="020B0502020104020203" pitchFamily="34" charset="77"/>
                <a:ea typeface="Calibri" panose="020F0502020204030204" pitchFamily="34" charset="0"/>
                <a:cs typeface="Times New Roman" panose="02020603050405020304" pitchFamily="18" charset="0"/>
              </a:rPr>
              <a:t>Haematology-Oncology-Solid Organ Transplantation Pharmacotherapeutics</a:t>
            </a:r>
            <a:r>
              <a:rPr lang="en-US" sz="5400" b="1" dirty="0">
                <a:solidFill>
                  <a:srgbClr val="FF0000"/>
                </a:solidFill>
                <a:latin typeface="Gill Sans MT" panose="020B0502020104020203" pitchFamily="34" charset="77"/>
                <a:ea typeface="Calibri" panose="020F0502020204030204" pitchFamily="34" charset="0"/>
                <a:cs typeface="Times New Roman" panose="02020603050405020304" pitchFamily="18" charset="0"/>
              </a:rPr>
              <a:t>.</a:t>
            </a:r>
            <a:endParaRPr lang="en-US" sz="7200" dirty="0">
              <a:solidFill>
                <a:srgbClr val="FF0000"/>
              </a:solidFill>
            </a:endParaRPr>
          </a:p>
        </p:txBody>
      </p:sp>
      <p:sp>
        <p:nvSpPr>
          <p:cNvPr id="4" name="Date Placeholder 3">
            <a:extLst>
              <a:ext uri="{FF2B5EF4-FFF2-40B4-BE49-F238E27FC236}">
                <a16:creationId xmlns:a16="http://schemas.microsoft.com/office/drawing/2014/main" id="{A09FD491-C34B-7349-0757-F336FB9DFD0F}"/>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5C15A6DE-37F1-A3D4-98FE-0A6C89FBA6F8}"/>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6FA08D1A-17BD-C476-07B5-7853CD77525D}"/>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20</a:t>
            </a:fld>
            <a:endParaRPr lang="en-US">
              <a:solidFill>
                <a:srgbClr val="DBF5F9">
                  <a:shade val="90000"/>
                </a:srgbClr>
              </a:solidFill>
            </a:endParaRPr>
          </a:p>
        </p:txBody>
      </p:sp>
      <p:pic>
        <p:nvPicPr>
          <p:cNvPr id="9" name="Audio 8">
            <a:extLst>
              <a:ext uri="{FF2B5EF4-FFF2-40B4-BE49-F238E27FC236}">
                <a16:creationId xmlns:a16="http://schemas.microsoft.com/office/drawing/2014/main" id="{C0679715-9034-5C5A-6EB6-BD419A748D0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1880382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58D1-4A84-293F-BEAE-E2DDE45E7386}"/>
              </a:ext>
            </a:extLst>
          </p:cNvPr>
          <p:cNvSpPr>
            <a:spLocks noGrp="1"/>
          </p:cNvSpPr>
          <p:nvPr>
            <p:ph type="title"/>
          </p:nvPr>
        </p:nvSpPr>
        <p:spPr/>
        <p:txBody>
          <a:bodyPr/>
          <a:lstStyle/>
          <a:p>
            <a:r>
              <a:rPr lang="en-US" sz="4400" b="1" dirty="0">
                <a:effectLst/>
                <a:latin typeface="Gill Sans MT" panose="020B0502020104020203" pitchFamily="34" charset="77"/>
                <a:ea typeface="Calibri" panose="020F0502020204030204" pitchFamily="34" charset="0"/>
                <a:cs typeface="Times New Roman" panose="02020603050405020304" pitchFamily="18" charset="0"/>
              </a:rPr>
              <a:t>Basic and Advanced Antimicrobial Stewardship Programs in Immunocompromised Patients</a:t>
            </a:r>
            <a:endParaRPr lang="en-US" sz="4400" b="1" dirty="0">
              <a:latin typeface="Gill Sans MT" panose="020B0502020104020203" pitchFamily="34" charset="77"/>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C83C004-8C4A-2192-FEA1-E3E48D186BF8}"/>
              </a:ext>
            </a:extLst>
          </p:cNvPr>
          <p:cNvSpPr>
            <a:spLocks noGrp="1"/>
          </p:cNvSpPr>
          <p:nvPr>
            <p:ph idx="1"/>
          </p:nvPr>
        </p:nvSpPr>
        <p:spPr/>
        <p:txBody>
          <a:bodyPr/>
          <a:lstStyle/>
          <a:p>
            <a:pPr marL="0" indent="0">
              <a:lnSpc>
                <a:spcPct val="150000"/>
              </a:lnSpc>
              <a:buNone/>
            </a:pPr>
            <a:r>
              <a:rPr lang="en-US" sz="3200" b="1" kern="0" dirty="0">
                <a:latin typeface="Gill Sans MT" panose="020B0502020104020203" pitchFamily="34" charset="77"/>
                <a:ea typeface="Times New Roman" panose="02020603050405020304" pitchFamily="18" charset="0"/>
                <a:cs typeface="Times New Roman" panose="02020603050405020304" pitchFamily="18" charset="0"/>
              </a:rPr>
              <a:t>29 </a:t>
            </a:r>
            <a:r>
              <a:rPr lang="en-US" sz="3200" b="1" kern="0" dirty="0">
                <a:effectLst/>
                <a:latin typeface="Gill Sans MT" panose="020B0502020104020203" pitchFamily="34" charset="77"/>
                <a:ea typeface="Times New Roman" panose="02020603050405020304" pitchFamily="18" charset="0"/>
                <a:cs typeface="Times New Roman" panose="02020603050405020304" pitchFamily="18" charset="0"/>
              </a:rPr>
              <a:t>LESSONS</a:t>
            </a:r>
            <a:endParaRPr lang="en-GB" sz="3200" b="1" dirty="0">
              <a:latin typeface="Gill Sans MT" panose="020B0502020104020203" pitchFamily="34" charset="77"/>
              <a:ea typeface="Calibri" panose="020F0502020204030204" pitchFamily="34" charset="0"/>
              <a:cs typeface="Arial" panose="020B0604020202020204" pitchFamily="34" charset="0"/>
            </a:endParaRPr>
          </a:p>
          <a:p>
            <a:pPr marL="514350" indent="-514350">
              <a:lnSpc>
                <a:spcPct val="150000"/>
              </a:lnSpc>
              <a:buFont typeface="+mj-lt"/>
              <a:buAutoNum type="arabicPeriod"/>
            </a:pPr>
            <a:r>
              <a:rPr lang="en-GB" sz="3200" b="1" dirty="0">
                <a:effectLst/>
                <a:latin typeface="Gill Sans MT" panose="020B0502020104020203" pitchFamily="34" charset="77"/>
                <a:ea typeface="Calibri" panose="020F0502020204030204" pitchFamily="34" charset="0"/>
                <a:cs typeface="Arial" panose="020B0604020202020204" pitchFamily="34" charset="0"/>
              </a:rPr>
              <a:t>Fundamentals of Antimicrobial Stewardship</a:t>
            </a:r>
            <a:r>
              <a:rPr lang="en-US" sz="1800" dirty="0">
                <a:effectLst/>
                <a:latin typeface="Gill Sans MT" panose="020B0502020104020203" pitchFamily="34" charset="77"/>
              </a:rPr>
              <a:t> </a:t>
            </a:r>
            <a:endParaRPr lang="en-GB" sz="3200" b="1" dirty="0">
              <a:effectLst/>
              <a:latin typeface="Gill Sans MT" panose="020B0502020104020203" pitchFamily="34" charset="77"/>
              <a:ea typeface="Calibri" panose="020F0502020204030204" pitchFamily="34" charset="0"/>
              <a:cs typeface="Arial" panose="020B0604020202020204" pitchFamily="34" charset="0"/>
            </a:endParaRPr>
          </a:p>
          <a:p>
            <a:pPr marL="514350" indent="-514350">
              <a:lnSpc>
                <a:spcPct val="150000"/>
              </a:lnSpc>
              <a:buFont typeface="+mj-lt"/>
              <a:buAutoNum type="arabicPeriod"/>
            </a:pPr>
            <a:r>
              <a:rPr lang="en-GB" sz="3200" b="1" dirty="0">
                <a:effectLst/>
                <a:latin typeface="Gill Sans MT" panose="020B0502020104020203" pitchFamily="34" charset="77"/>
                <a:ea typeface="Calibri" panose="020F0502020204030204" pitchFamily="34" charset="0"/>
                <a:cs typeface="Arial" panose="020B0604020202020204" pitchFamily="34" charset="0"/>
              </a:rPr>
              <a:t>Special consideration in antimicrobial prescribing for immunocompromised patient. </a:t>
            </a:r>
          </a:p>
          <a:p>
            <a:pPr marL="514350" indent="-514350">
              <a:lnSpc>
                <a:spcPct val="150000"/>
              </a:lnSpc>
              <a:buFont typeface="+mj-lt"/>
              <a:buAutoNum type="arabicPeriod"/>
            </a:pPr>
            <a:r>
              <a:rPr lang="en-GB" sz="3200" b="1" dirty="0">
                <a:effectLst/>
                <a:latin typeface="Gill Sans MT" panose="020B0502020104020203" pitchFamily="34" charset="77"/>
                <a:ea typeface="Calibri" panose="020F0502020204030204" pitchFamily="34" charset="0"/>
                <a:cs typeface="Times New Roman" panose="02020603050405020304" pitchFamily="18" charset="0"/>
              </a:rPr>
              <a:t>Prescribing and use of antimicrobials for common infections</a:t>
            </a:r>
            <a:r>
              <a:rPr lang="en-US" sz="6600" dirty="0">
                <a:effectLst/>
                <a:latin typeface="Gill Sans MT" panose="020B0502020104020203" pitchFamily="34" charset="77"/>
              </a:rPr>
              <a:t> </a:t>
            </a:r>
            <a:endParaRPr lang="en-US" sz="9600" dirty="0">
              <a:latin typeface="Gill Sans MT" panose="020B0502020104020203" pitchFamily="34" charset="77"/>
            </a:endParaRPr>
          </a:p>
        </p:txBody>
      </p:sp>
      <p:sp>
        <p:nvSpPr>
          <p:cNvPr id="4" name="Date Placeholder 3">
            <a:extLst>
              <a:ext uri="{FF2B5EF4-FFF2-40B4-BE49-F238E27FC236}">
                <a16:creationId xmlns:a16="http://schemas.microsoft.com/office/drawing/2014/main" id="{A09FD491-C34B-7349-0757-F336FB9DFD0F}"/>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5C15A6DE-37F1-A3D4-98FE-0A6C89FBA6F8}"/>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6FA08D1A-17BD-C476-07B5-7853CD77525D}"/>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21</a:t>
            </a:fld>
            <a:endParaRPr lang="en-US">
              <a:solidFill>
                <a:srgbClr val="DBF5F9">
                  <a:shade val="90000"/>
                </a:srgbClr>
              </a:solidFill>
            </a:endParaRPr>
          </a:p>
        </p:txBody>
      </p:sp>
      <p:pic>
        <p:nvPicPr>
          <p:cNvPr id="9" name="Audio 8">
            <a:extLst>
              <a:ext uri="{FF2B5EF4-FFF2-40B4-BE49-F238E27FC236}">
                <a16:creationId xmlns:a16="http://schemas.microsoft.com/office/drawing/2014/main" id="{9F5BA345-190F-A62A-3AD9-E07F937F80D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30054905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58D1-4A84-293F-BEAE-E2DDE45E7386}"/>
              </a:ext>
            </a:extLst>
          </p:cNvPr>
          <p:cNvSpPr>
            <a:spLocks noGrp="1"/>
          </p:cNvSpPr>
          <p:nvPr>
            <p:ph type="title"/>
          </p:nvPr>
        </p:nvSpPr>
        <p:spPr>
          <a:xfrm>
            <a:off x="774017" y="448887"/>
            <a:ext cx="13932305" cy="1379913"/>
          </a:xfrm>
        </p:spPr>
        <p:txBody>
          <a:bodyPr>
            <a:normAutofit fontScale="90000"/>
          </a:bodyPr>
          <a:lstStyle/>
          <a:p>
            <a:r>
              <a:rPr lang="en-US" sz="4800" b="1" dirty="0">
                <a:effectLst/>
                <a:latin typeface="Gill Sans MT" panose="020B0502020104020203" pitchFamily="34" charset="77"/>
                <a:ea typeface="Calibri" panose="020F0502020204030204" pitchFamily="34" charset="0"/>
                <a:cs typeface="Times New Roman" panose="02020603050405020304" pitchFamily="18" charset="0"/>
              </a:rPr>
              <a:t>Haematology-Oncology-Solid Organ Transplantation Pharmacotherapeutics</a:t>
            </a:r>
            <a:r>
              <a:rPr lang="en-US" sz="4800" dirty="0">
                <a:effectLst/>
                <a:latin typeface="Gill Sans MT" panose="020B0502020104020203" pitchFamily="34" charset="77"/>
                <a:ea typeface="Calibri" panose="020F0502020204030204" pitchFamily="34" charset="0"/>
                <a:cs typeface="Times New Roman" panose="02020603050405020304" pitchFamily="18" charset="0"/>
              </a:rPr>
              <a:t>. .</a:t>
            </a:r>
            <a:endParaRPr lang="en-US" sz="6600" dirty="0"/>
          </a:p>
        </p:txBody>
      </p:sp>
      <p:sp>
        <p:nvSpPr>
          <p:cNvPr id="3" name="Content Placeholder 2">
            <a:extLst>
              <a:ext uri="{FF2B5EF4-FFF2-40B4-BE49-F238E27FC236}">
                <a16:creationId xmlns:a16="http://schemas.microsoft.com/office/drawing/2014/main" id="{1C83C004-8C4A-2192-FEA1-E3E48D186BF8}"/>
              </a:ext>
            </a:extLst>
          </p:cNvPr>
          <p:cNvSpPr>
            <a:spLocks noGrp="1"/>
          </p:cNvSpPr>
          <p:nvPr>
            <p:ph idx="1"/>
          </p:nvPr>
        </p:nvSpPr>
        <p:spPr>
          <a:xfrm>
            <a:off x="774017" y="2146301"/>
            <a:ext cx="13932305" cy="5490436"/>
          </a:xfrm>
        </p:spPr>
        <p:txBody>
          <a:bodyPr/>
          <a:lstStyle/>
          <a:p>
            <a:pPr marL="0" indent="0">
              <a:buNone/>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38 LESSONS</a:t>
            </a:r>
          </a:p>
          <a:p>
            <a:pPr marL="914400" indent="-914400">
              <a:buFont typeface="+mj-lt"/>
              <a:buAutoNum type="arabicPeriod"/>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Comprehensive Insights into Haematology, Oncology, and Solid Organ Transplantation: A Unified Approach for Adults and Pediatrics</a:t>
            </a:r>
            <a:r>
              <a:rPr lang="en-US" sz="4400" dirty="0">
                <a:effectLst/>
              </a:rPr>
              <a:t> </a:t>
            </a:r>
          </a:p>
          <a:p>
            <a:pPr marL="914400" indent="-914400">
              <a:buFont typeface="+mj-lt"/>
              <a:buAutoNum type="arabicPeriod"/>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Advanced Pharmacological Strategies: Exploring Cytotoxic, Hormonotherapy, and Targeted Therapy of Antineoplastics</a:t>
            </a:r>
            <a:r>
              <a:rPr lang="en-US" sz="4400" dirty="0">
                <a:effectLst/>
              </a:rPr>
              <a:t> </a:t>
            </a:r>
            <a:endParaRPr lang="en-US" sz="4400" dirty="0"/>
          </a:p>
          <a:p>
            <a:pPr marL="914400" indent="-914400">
              <a:buFont typeface="+mj-lt"/>
              <a:buAutoNum type="arabicPeriod"/>
            </a:pPr>
            <a:r>
              <a:rPr lang="en-US" sz="2800" b="1" kern="0" dirty="0">
                <a:effectLst/>
                <a:latin typeface="Gill Sans MT" panose="020B0502020104020203" pitchFamily="34" charset="77"/>
                <a:ea typeface="Times New Roman" panose="02020603050405020304" pitchFamily="18" charset="0"/>
                <a:cs typeface="Times New Roman" panose="02020603050405020304" pitchFamily="18" charset="0"/>
              </a:rPr>
              <a:t>Optimizing Pharmacological Strategies for Hematopoietic Stem Cell Transplantation: A Comprehensive Guide</a:t>
            </a:r>
            <a:r>
              <a:rPr lang="en-US" sz="4400" dirty="0">
                <a:effectLst/>
              </a:rPr>
              <a:t> </a:t>
            </a:r>
            <a:endParaRPr lang="en-US" sz="6600" b="1" dirty="0">
              <a:latin typeface="Gill Sans MT" panose="020B0502020104020203" pitchFamily="34" charset="77"/>
              <a:ea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A09FD491-C34B-7349-0757-F336FB9DFD0F}"/>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5C15A6DE-37F1-A3D4-98FE-0A6C89FBA6F8}"/>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6FA08D1A-17BD-C476-07B5-7853CD77525D}"/>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22</a:t>
            </a:fld>
            <a:endParaRPr lang="en-US">
              <a:solidFill>
                <a:srgbClr val="DBF5F9">
                  <a:shade val="90000"/>
                </a:srgbClr>
              </a:solidFill>
            </a:endParaRPr>
          </a:p>
        </p:txBody>
      </p:sp>
      <p:pic>
        <p:nvPicPr>
          <p:cNvPr id="9" name="Audio 8">
            <a:extLst>
              <a:ext uri="{FF2B5EF4-FFF2-40B4-BE49-F238E27FC236}">
                <a16:creationId xmlns:a16="http://schemas.microsoft.com/office/drawing/2014/main" id="{9DCEB488-9A95-F0FD-4319-963B680C96B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41573036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36239-2FD0-0A39-7E8E-02398FC2A96C}"/>
              </a:ext>
            </a:extLst>
          </p:cNvPr>
          <p:cNvSpPr>
            <a:spLocks noGrp="1"/>
          </p:cNvSpPr>
          <p:nvPr>
            <p:ph type="title"/>
          </p:nvPr>
        </p:nvSpPr>
        <p:spPr>
          <a:xfrm>
            <a:off x="774017" y="609601"/>
            <a:ext cx="13932305" cy="774700"/>
          </a:xfrm>
        </p:spPr>
        <p:txBody>
          <a:bodyPr>
            <a:normAutofit fontScale="90000"/>
          </a:bodyPr>
          <a:lstStyle/>
          <a:p>
            <a:r>
              <a:rPr lang="en-US" b="1" dirty="0">
                <a:latin typeface="Gill Sans MT" panose="020B0502020104020203" pitchFamily="34" charset="77"/>
              </a:rPr>
              <a:t>OUR AUDIENCE </a:t>
            </a:r>
          </a:p>
        </p:txBody>
      </p:sp>
      <p:sp>
        <p:nvSpPr>
          <p:cNvPr id="4" name="Date Placeholder 3">
            <a:extLst>
              <a:ext uri="{FF2B5EF4-FFF2-40B4-BE49-F238E27FC236}">
                <a16:creationId xmlns:a16="http://schemas.microsoft.com/office/drawing/2014/main" id="{9FBA42F8-DA11-45EF-F80D-21A86B18877F}"/>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A951C606-3636-F9AA-7FDB-9F179A1A6629}"/>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53720C31-9F8C-CDF4-2247-1E517A81C0C2}"/>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23</a:t>
            </a:fld>
            <a:endParaRPr lang="en-US">
              <a:solidFill>
                <a:srgbClr val="DBF5F9">
                  <a:shade val="90000"/>
                </a:srgbClr>
              </a:solidFill>
            </a:endParaRPr>
          </a:p>
        </p:txBody>
      </p:sp>
      <p:pic>
        <p:nvPicPr>
          <p:cNvPr id="9" name="Picture 8">
            <a:extLst>
              <a:ext uri="{FF2B5EF4-FFF2-40B4-BE49-F238E27FC236}">
                <a16:creationId xmlns:a16="http://schemas.microsoft.com/office/drawing/2014/main" id="{E8F8E1E6-2C91-9263-42BC-2028A6BE064C}"/>
              </a:ext>
            </a:extLst>
          </p:cNvPr>
          <p:cNvPicPr>
            <a:picLocks noChangeAspect="1"/>
          </p:cNvPicPr>
          <p:nvPr/>
        </p:nvPicPr>
        <p:blipFill>
          <a:blip r:embed="rId4"/>
          <a:stretch>
            <a:fillRect/>
          </a:stretch>
        </p:blipFill>
        <p:spPr>
          <a:xfrm>
            <a:off x="2875756" y="1536700"/>
            <a:ext cx="8846344" cy="6261099"/>
          </a:xfrm>
          <a:prstGeom prst="rect">
            <a:avLst/>
          </a:prstGeom>
        </p:spPr>
      </p:pic>
      <p:pic>
        <p:nvPicPr>
          <p:cNvPr id="8" name="Audio 7">
            <a:extLst>
              <a:ext uri="{FF2B5EF4-FFF2-40B4-BE49-F238E27FC236}">
                <a16:creationId xmlns:a16="http://schemas.microsoft.com/office/drawing/2014/main" id="{2A7A00B3-6DE9-211B-E852-4E810D7935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8773055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831AC-2B4B-88B7-4E83-C2D50F829322}"/>
              </a:ext>
            </a:extLst>
          </p:cNvPr>
          <p:cNvSpPr>
            <a:spLocks noGrp="1"/>
          </p:cNvSpPr>
          <p:nvPr>
            <p:ph type="title"/>
          </p:nvPr>
        </p:nvSpPr>
        <p:spPr>
          <a:xfrm>
            <a:off x="774017" y="3631461"/>
            <a:ext cx="14061308" cy="1380132"/>
          </a:xfrm>
        </p:spPr>
        <p:txBody>
          <a:bodyPr/>
          <a:lstStyle/>
          <a:p>
            <a:r>
              <a:rPr lang="en-US" b="1" dirty="0">
                <a:latin typeface="Gill Sans MT" panose="020B0502020104020203" pitchFamily="34" charset="77"/>
              </a:rPr>
              <a:t>ENROLLMENT AND APPLICANTION </a:t>
            </a:r>
          </a:p>
        </p:txBody>
      </p:sp>
      <p:sp>
        <p:nvSpPr>
          <p:cNvPr id="3" name="Date Placeholder 2">
            <a:extLst>
              <a:ext uri="{FF2B5EF4-FFF2-40B4-BE49-F238E27FC236}">
                <a16:creationId xmlns:a16="http://schemas.microsoft.com/office/drawing/2014/main" id="{EB3C4F13-24EF-FACB-C0FB-113401AAF310}"/>
              </a:ext>
            </a:extLst>
          </p:cNvPr>
          <p:cNvSpPr>
            <a:spLocks noGrp="1"/>
          </p:cNvSpPr>
          <p:nvPr>
            <p:ph type="dt" sz="half" idx="10"/>
          </p:nvPr>
        </p:nvSpPr>
        <p:spPr/>
        <p:txBody>
          <a:bodyPr/>
          <a:lstStyle/>
          <a:p>
            <a:fld id="{E85C8649-0F46-5B4E-A843-85003C596923}" type="datetime8">
              <a:rPr lang="en-US" smtClean="0">
                <a:solidFill>
                  <a:srgbClr val="DBF5F9">
                    <a:shade val="90000"/>
                  </a:srgbClr>
                </a:solidFill>
              </a:rPr>
              <a:t>10/9/26 7:58 PM</a:t>
            </a:fld>
            <a:endParaRPr lang="en-US">
              <a:solidFill>
                <a:srgbClr val="DBF5F9">
                  <a:shade val="90000"/>
                </a:srgbClr>
              </a:solidFill>
            </a:endParaRPr>
          </a:p>
        </p:txBody>
      </p:sp>
      <p:sp>
        <p:nvSpPr>
          <p:cNvPr id="4" name="Footer Placeholder 3">
            <a:extLst>
              <a:ext uri="{FF2B5EF4-FFF2-40B4-BE49-F238E27FC236}">
                <a16:creationId xmlns:a16="http://schemas.microsoft.com/office/drawing/2014/main" id="{69DCECB0-058D-7582-D78D-4B25914115EE}"/>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5" name="Slide Number Placeholder 4">
            <a:extLst>
              <a:ext uri="{FF2B5EF4-FFF2-40B4-BE49-F238E27FC236}">
                <a16:creationId xmlns:a16="http://schemas.microsoft.com/office/drawing/2014/main" id="{8915280C-D193-1840-7959-2769DEF472FC}"/>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24</a:t>
            </a:fld>
            <a:endParaRPr lang="en-US">
              <a:solidFill>
                <a:srgbClr val="DBF5F9">
                  <a:shade val="90000"/>
                </a:srgbClr>
              </a:solidFill>
            </a:endParaRPr>
          </a:p>
        </p:txBody>
      </p:sp>
      <p:pic>
        <p:nvPicPr>
          <p:cNvPr id="8" name="Audio 7">
            <a:extLst>
              <a:ext uri="{FF2B5EF4-FFF2-40B4-BE49-F238E27FC236}">
                <a16:creationId xmlns:a16="http://schemas.microsoft.com/office/drawing/2014/main" id="{9C7A0F1E-A5E1-8D49-A98D-A23BA0FB3B4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5881357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52E5-71A6-C146-2311-C92D619BEC0A}"/>
              </a:ext>
            </a:extLst>
          </p:cNvPr>
          <p:cNvSpPr>
            <a:spLocks noGrp="1"/>
          </p:cNvSpPr>
          <p:nvPr>
            <p:ph type="title"/>
          </p:nvPr>
        </p:nvSpPr>
        <p:spPr>
          <a:xfrm>
            <a:off x="774017" y="541909"/>
            <a:ext cx="13932305" cy="893191"/>
          </a:xfrm>
        </p:spPr>
        <p:txBody>
          <a:bodyPr/>
          <a:lstStyle/>
          <a:p>
            <a:r>
              <a:rPr lang="en-US" b="1" dirty="0">
                <a:latin typeface="Gill Sans MT" panose="020B0502020104020203" pitchFamily="34" charset="77"/>
              </a:rPr>
              <a:t>VISIT OUR WEBSITE </a:t>
            </a:r>
          </a:p>
        </p:txBody>
      </p:sp>
      <p:sp>
        <p:nvSpPr>
          <p:cNvPr id="3" name="Content Placeholder 2">
            <a:extLst>
              <a:ext uri="{FF2B5EF4-FFF2-40B4-BE49-F238E27FC236}">
                <a16:creationId xmlns:a16="http://schemas.microsoft.com/office/drawing/2014/main" id="{E8ADE72D-CEA3-8F65-CC40-3BAD2949C1F3}"/>
              </a:ext>
            </a:extLst>
          </p:cNvPr>
          <p:cNvSpPr>
            <a:spLocks noGrp="1"/>
          </p:cNvSpPr>
          <p:nvPr>
            <p:ph idx="1"/>
          </p:nvPr>
        </p:nvSpPr>
        <p:spPr>
          <a:xfrm>
            <a:off x="774017" y="3661895"/>
            <a:ext cx="6122083" cy="893191"/>
          </a:xfrm>
        </p:spPr>
        <p:txBody>
          <a:bodyPr/>
          <a:lstStyle/>
          <a:p>
            <a:pPr marL="0" indent="0">
              <a:buNone/>
            </a:pPr>
            <a:r>
              <a:rPr lang="en-US" dirty="0">
                <a:hlinkClick r:id="rId4"/>
              </a:rPr>
              <a:t>https://www.thope.org/</a:t>
            </a:r>
            <a:r>
              <a:rPr lang="en-US" dirty="0"/>
              <a:t> </a:t>
            </a:r>
          </a:p>
        </p:txBody>
      </p:sp>
      <p:sp>
        <p:nvSpPr>
          <p:cNvPr id="4" name="Date Placeholder 3">
            <a:extLst>
              <a:ext uri="{FF2B5EF4-FFF2-40B4-BE49-F238E27FC236}">
                <a16:creationId xmlns:a16="http://schemas.microsoft.com/office/drawing/2014/main" id="{7594EE77-F194-C737-01F0-4A337FDA1EBC}"/>
              </a:ext>
            </a:extLst>
          </p:cNvPr>
          <p:cNvSpPr>
            <a:spLocks noGrp="1"/>
          </p:cNvSpPr>
          <p:nvPr>
            <p:ph type="dt" sz="half" idx="10"/>
          </p:nvPr>
        </p:nvSpPr>
        <p:spPr/>
        <p:txBody>
          <a:bodyPr/>
          <a:lstStyle/>
          <a:p>
            <a:fld id="{10F2E5E8-8AFD-7D40-8C64-FFF1D260492F}"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A066B45F-27D2-7769-5CFF-92D3782A4416}"/>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45D13C83-0445-D24C-1BCA-8A8C533FF22C}"/>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25</a:t>
            </a:fld>
            <a:endParaRPr lang="en-US">
              <a:solidFill>
                <a:srgbClr val="DBF5F9">
                  <a:shade val="90000"/>
                </a:srgbClr>
              </a:solidFill>
            </a:endParaRPr>
          </a:p>
        </p:txBody>
      </p:sp>
      <p:pic>
        <p:nvPicPr>
          <p:cNvPr id="8" name="Picture 7">
            <a:extLst>
              <a:ext uri="{FF2B5EF4-FFF2-40B4-BE49-F238E27FC236}">
                <a16:creationId xmlns:a16="http://schemas.microsoft.com/office/drawing/2014/main" id="{5EBC18F8-D48C-4CBB-200B-9E97FFE7E5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3296" y="1524000"/>
            <a:ext cx="7772400" cy="6214491"/>
          </a:xfrm>
          <a:prstGeom prst="rect">
            <a:avLst/>
          </a:prstGeom>
        </p:spPr>
      </p:pic>
      <p:pic>
        <p:nvPicPr>
          <p:cNvPr id="10" name="Audio 9">
            <a:extLst>
              <a:ext uri="{FF2B5EF4-FFF2-40B4-BE49-F238E27FC236}">
                <a16:creationId xmlns:a16="http://schemas.microsoft.com/office/drawing/2014/main" id="{FE622562-9A3C-FE32-BE91-4FD3DFF44B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95860706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8C5F01A8-59A4-94D8-150C-6BCB10D89CF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943100" y="635000"/>
            <a:ext cx="11473196" cy="7002463"/>
          </a:xfrm>
        </p:spPr>
      </p:pic>
      <p:sp>
        <p:nvSpPr>
          <p:cNvPr id="4" name="Date Placeholder 3">
            <a:extLst>
              <a:ext uri="{FF2B5EF4-FFF2-40B4-BE49-F238E27FC236}">
                <a16:creationId xmlns:a16="http://schemas.microsoft.com/office/drawing/2014/main" id="{EC794101-C468-686F-4617-1C1445591C06}"/>
              </a:ext>
            </a:extLst>
          </p:cNvPr>
          <p:cNvSpPr>
            <a:spLocks noGrp="1"/>
          </p:cNvSpPr>
          <p:nvPr>
            <p:ph type="dt" sz="half" idx="10"/>
          </p:nvPr>
        </p:nvSpPr>
        <p:spPr/>
        <p:txBody>
          <a:bodyPr/>
          <a:lstStyle/>
          <a:p>
            <a:fld id="{10F2E5E8-8AFD-7D40-8C64-FFF1D260492F}"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0C8FA6B0-BD94-81CA-EFC7-D12EEFD4BB02}"/>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B1959406-2C17-0111-CF81-432D0EEA184A}"/>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26</a:t>
            </a:fld>
            <a:endParaRPr lang="en-US">
              <a:solidFill>
                <a:srgbClr val="DBF5F9">
                  <a:shade val="90000"/>
                </a:srgbClr>
              </a:solidFill>
            </a:endParaRPr>
          </a:p>
        </p:txBody>
      </p:sp>
      <p:pic>
        <p:nvPicPr>
          <p:cNvPr id="7" name="Audio 6">
            <a:extLst>
              <a:ext uri="{FF2B5EF4-FFF2-40B4-BE49-F238E27FC236}">
                <a16:creationId xmlns:a16="http://schemas.microsoft.com/office/drawing/2014/main" id="{22CA3816-EEF4-9120-4732-BC8983B1E5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3674980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260E7EA-B066-B081-9747-5F7AF2491EB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86000" y="571500"/>
            <a:ext cx="11404600" cy="7065963"/>
          </a:xfrm>
        </p:spPr>
      </p:pic>
      <p:sp>
        <p:nvSpPr>
          <p:cNvPr id="4" name="Date Placeholder 3">
            <a:extLst>
              <a:ext uri="{FF2B5EF4-FFF2-40B4-BE49-F238E27FC236}">
                <a16:creationId xmlns:a16="http://schemas.microsoft.com/office/drawing/2014/main" id="{59077A5D-260B-682F-C4B6-8A460F37E359}"/>
              </a:ext>
            </a:extLst>
          </p:cNvPr>
          <p:cNvSpPr>
            <a:spLocks noGrp="1"/>
          </p:cNvSpPr>
          <p:nvPr>
            <p:ph type="dt" sz="half" idx="10"/>
          </p:nvPr>
        </p:nvSpPr>
        <p:spPr/>
        <p:txBody>
          <a:bodyPr/>
          <a:lstStyle/>
          <a:p>
            <a:fld id="{10F2E5E8-8AFD-7D40-8C64-FFF1D260492F}"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67C32DB3-BF27-49D5-9EF5-C4B0BEAE7C08}"/>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58C3E8AC-A5BC-24A4-36FA-A70579510CD7}"/>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27</a:t>
            </a:fld>
            <a:endParaRPr lang="en-US">
              <a:solidFill>
                <a:srgbClr val="DBF5F9">
                  <a:shade val="90000"/>
                </a:srgbClr>
              </a:solidFill>
            </a:endParaRPr>
          </a:p>
        </p:txBody>
      </p:sp>
      <p:pic>
        <p:nvPicPr>
          <p:cNvPr id="7" name="Audio 6">
            <a:extLst>
              <a:ext uri="{FF2B5EF4-FFF2-40B4-BE49-F238E27FC236}">
                <a16:creationId xmlns:a16="http://schemas.microsoft.com/office/drawing/2014/main" id="{A586BC83-2DAE-D22E-28B1-E2E7DE0EDE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77666538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CDA33F06-8930-99B3-EC89-EF2334B7D9D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74424" y="1573517"/>
            <a:ext cx="13931900" cy="4617429"/>
          </a:xfrm>
        </p:spPr>
      </p:pic>
      <p:sp>
        <p:nvSpPr>
          <p:cNvPr id="4" name="Date Placeholder 3">
            <a:extLst>
              <a:ext uri="{FF2B5EF4-FFF2-40B4-BE49-F238E27FC236}">
                <a16:creationId xmlns:a16="http://schemas.microsoft.com/office/drawing/2014/main" id="{056C4203-1FD8-A5BA-4D22-8B43BD888F59}"/>
              </a:ext>
            </a:extLst>
          </p:cNvPr>
          <p:cNvSpPr>
            <a:spLocks noGrp="1"/>
          </p:cNvSpPr>
          <p:nvPr>
            <p:ph type="dt" sz="half" idx="10"/>
          </p:nvPr>
        </p:nvSpPr>
        <p:spPr/>
        <p:txBody>
          <a:bodyPr/>
          <a:lstStyle/>
          <a:p>
            <a:fld id="{10F2E5E8-8AFD-7D40-8C64-FFF1D260492F}"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B5174E1C-25AD-E586-6C13-F27AD49346C6}"/>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8A5A4A81-BF09-6A03-4021-6DA4D54F73A6}"/>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28</a:t>
            </a:fld>
            <a:endParaRPr lang="en-US">
              <a:solidFill>
                <a:srgbClr val="DBF5F9">
                  <a:shade val="90000"/>
                </a:srgbClr>
              </a:solidFill>
            </a:endParaRPr>
          </a:p>
        </p:txBody>
      </p:sp>
      <p:pic>
        <p:nvPicPr>
          <p:cNvPr id="7" name="Audio 6">
            <a:extLst>
              <a:ext uri="{FF2B5EF4-FFF2-40B4-BE49-F238E27FC236}">
                <a16:creationId xmlns:a16="http://schemas.microsoft.com/office/drawing/2014/main" id="{25CFCB77-5460-6704-1C36-FB0394372D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51937726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A98243C-9D4A-2FC8-A7E8-2CF133BE8E2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400300" y="800100"/>
            <a:ext cx="10604500" cy="6874973"/>
          </a:xfrm>
        </p:spPr>
      </p:pic>
      <p:sp>
        <p:nvSpPr>
          <p:cNvPr id="4" name="Date Placeholder 3">
            <a:extLst>
              <a:ext uri="{FF2B5EF4-FFF2-40B4-BE49-F238E27FC236}">
                <a16:creationId xmlns:a16="http://schemas.microsoft.com/office/drawing/2014/main" id="{246A52D1-82F5-360B-2BA5-8DE13F2FCE7F}"/>
              </a:ext>
            </a:extLst>
          </p:cNvPr>
          <p:cNvSpPr>
            <a:spLocks noGrp="1"/>
          </p:cNvSpPr>
          <p:nvPr>
            <p:ph type="dt" sz="half" idx="10"/>
          </p:nvPr>
        </p:nvSpPr>
        <p:spPr/>
        <p:txBody>
          <a:bodyPr/>
          <a:lstStyle/>
          <a:p>
            <a:fld id="{10F2E5E8-8AFD-7D40-8C64-FFF1D260492F}"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F52A3BEF-9BA9-D290-7ED0-215C55259AFA}"/>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6B62F12C-B1CA-C594-CE1B-D43F388F4730}"/>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29</a:t>
            </a:fld>
            <a:endParaRPr lang="en-US">
              <a:solidFill>
                <a:srgbClr val="DBF5F9">
                  <a:shade val="90000"/>
                </a:srgbClr>
              </a:solidFill>
            </a:endParaRPr>
          </a:p>
        </p:txBody>
      </p:sp>
      <p:pic>
        <p:nvPicPr>
          <p:cNvPr id="7" name="Audio 6">
            <a:extLst>
              <a:ext uri="{FF2B5EF4-FFF2-40B4-BE49-F238E27FC236}">
                <a16:creationId xmlns:a16="http://schemas.microsoft.com/office/drawing/2014/main" id="{BDEF40E1-E16B-E4BB-BEE3-B9EEFF70329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63595013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4C358F4-5B77-081C-11C5-A91C025156A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032000" y="825500"/>
            <a:ext cx="10795000" cy="6811963"/>
          </a:xfrm>
        </p:spPr>
      </p:pic>
      <p:sp>
        <p:nvSpPr>
          <p:cNvPr id="4" name="Date Placeholder 3">
            <a:extLst>
              <a:ext uri="{FF2B5EF4-FFF2-40B4-BE49-F238E27FC236}">
                <a16:creationId xmlns:a16="http://schemas.microsoft.com/office/drawing/2014/main" id="{9D64C3C9-00E1-0626-4287-AEF24AB25E6F}"/>
              </a:ext>
            </a:extLst>
          </p:cNvPr>
          <p:cNvSpPr>
            <a:spLocks noGrp="1"/>
          </p:cNvSpPr>
          <p:nvPr>
            <p:ph type="dt" sz="half" idx="10"/>
          </p:nvPr>
        </p:nvSpPr>
        <p:spPr/>
        <p:txBody>
          <a:bodyPr/>
          <a:lstStyle/>
          <a:p>
            <a:fld id="{10F2E5E8-8AFD-7D40-8C64-FFF1D260492F}"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F4C917F4-04E8-6A9C-2AE5-58D0EFDC3424}"/>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78331C4A-2F0A-0147-48B8-121B59953EE0}"/>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30</a:t>
            </a:fld>
            <a:endParaRPr lang="en-US">
              <a:solidFill>
                <a:srgbClr val="DBF5F9">
                  <a:shade val="90000"/>
                </a:srgbClr>
              </a:solidFill>
            </a:endParaRPr>
          </a:p>
        </p:txBody>
      </p:sp>
      <p:pic>
        <p:nvPicPr>
          <p:cNvPr id="7" name="Audio 6">
            <a:extLst>
              <a:ext uri="{FF2B5EF4-FFF2-40B4-BE49-F238E27FC236}">
                <a16:creationId xmlns:a16="http://schemas.microsoft.com/office/drawing/2014/main" id="{406A582B-AEAC-80AE-E42F-856FB840BC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74649103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10A92DF-EDA9-C834-9E9F-4C95B3CBDE6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62100" y="660400"/>
            <a:ext cx="10890250" cy="6977063"/>
          </a:xfrm>
        </p:spPr>
      </p:pic>
      <p:sp>
        <p:nvSpPr>
          <p:cNvPr id="4" name="Date Placeholder 3">
            <a:extLst>
              <a:ext uri="{FF2B5EF4-FFF2-40B4-BE49-F238E27FC236}">
                <a16:creationId xmlns:a16="http://schemas.microsoft.com/office/drawing/2014/main" id="{93073597-DF42-21E2-BD98-CDF820D162BF}"/>
              </a:ext>
            </a:extLst>
          </p:cNvPr>
          <p:cNvSpPr>
            <a:spLocks noGrp="1"/>
          </p:cNvSpPr>
          <p:nvPr>
            <p:ph type="dt" sz="half" idx="10"/>
          </p:nvPr>
        </p:nvSpPr>
        <p:spPr/>
        <p:txBody>
          <a:bodyPr/>
          <a:lstStyle/>
          <a:p>
            <a:fld id="{10F2E5E8-8AFD-7D40-8C64-FFF1D260492F}"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605F2B46-988D-8D31-3409-663EA105262C}"/>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F43C68D3-99DF-EDBB-B00F-21FEE3C0516C}"/>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31</a:t>
            </a:fld>
            <a:endParaRPr lang="en-US">
              <a:solidFill>
                <a:srgbClr val="DBF5F9">
                  <a:shade val="90000"/>
                </a:srgbClr>
              </a:solidFill>
            </a:endParaRPr>
          </a:p>
        </p:txBody>
      </p:sp>
      <p:pic>
        <p:nvPicPr>
          <p:cNvPr id="7" name="Audio 6">
            <a:extLst>
              <a:ext uri="{FF2B5EF4-FFF2-40B4-BE49-F238E27FC236}">
                <a16:creationId xmlns:a16="http://schemas.microsoft.com/office/drawing/2014/main" id="{07583EF7-AE6F-51D4-1F7C-235A150F57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309332893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915BBE16-C34C-40C6-4C11-AE239BA3F19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81013" y="861879"/>
            <a:ext cx="6616699" cy="5945320"/>
          </a:xfrm>
        </p:spPr>
      </p:pic>
      <p:sp>
        <p:nvSpPr>
          <p:cNvPr id="4" name="Date Placeholder 3">
            <a:extLst>
              <a:ext uri="{FF2B5EF4-FFF2-40B4-BE49-F238E27FC236}">
                <a16:creationId xmlns:a16="http://schemas.microsoft.com/office/drawing/2014/main" id="{66C9ECBA-4DB8-62B4-C057-379E01FD5E09}"/>
              </a:ext>
            </a:extLst>
          </p:cNvPr>
          <p:cNvSpPr>
            <a:spLocks noGrp="1"/>
          </p:cNvSpPr>
          <p:nvPr>
            <p:ph type="dt" sz="half" idx="10"/>
          </p:nvPr>
        </p:nvSpPr>
        <p:spPr/>
        <p:txBody>
          <a:bodyPr/>
          <a:lstStyle/>
          <a:p>
            <a:fld id="{10F2E5E8-8AFD-7D40-8C64-FFF1D260492F}"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FFBADC8A-A8A1-4DC0-04E4-0429762C81AD}"/>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7DE08F6A-4886-5EF1-8B91-507A93E24DB9}"/>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32</a:t>
            </a:fld>
            <a:endParaRPr lang="en-US">
              <a:solidFill>
                <a:srgbClr val="DBF5F9">
                  <a:shade val="90000"/>
                </a:srgbClr>
              </a:solidFill>
            </a:endParaRPr>
          </a:p>
        </p:txBody>
      </p:sp>
      <p:pic>
        <p:nvPicPr>
          <p:cNvPr id="10" name="Picture 9">
            <a:extLst>
              <a:ext uri="{FF2B5EF4-FFF2-40B4-BE49-F238E27FC236}">
                <a16:creationId xmlns:a16="http://schemas.microsoft.com/office/drawing/2014/main" id="{829E2391-33EF-7D9D-E0F9-87619AD1F3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0700" y="861880"/>
            <a:ext cx="6858000" cy="5945320"/>
          </a:xfrm>
          <a:prstGeom prst="rect">
            <a:avLst/>
          </a:prstGeom>
        </p:spPr>
      </p:pic>
      <p:pic>
        <p:nvPicPr>
          <p:cNvPr id="7" name="Audio 6">
            <a:extLst>
              <a:ext uri="{FF2B5EF4-FFF2-40B4-BE49-F238E27FC236}">
                <a16:creationId xmlns:a16="http://schemas.microsoft.com/office/drawing/2014/main" id="{80FCF952-22B0-9EA6-ACBA-466CBE8430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38062734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E2593-164E-5446-FFF3-FB8F4DA58A00}"/>
              </a:ext>
            </a:extLst>
          </p:cNvPr>
          <p:cNvSpPr>
            <a:spLocks noGrp="1"/>
          </p:cNvSpPr>
          <p:nvPr>
            <p:ph type="title"/>
          </p:nvPr>
        </p:nvSpPr>
        <p:spPr>
          <a:xfrm>
            <a:off x="774017" y="851083"/>
            <a:ext cx="13932305" cy="990417"/>
          </a:xfrm>
        </p:spPr>
        <p:txBody>
          <a:bodyPr/>
          <a:lstStyle/>
          <a:p>
            <a:r>
              <a:rPr lang="en-US" b="1" dirty="0">
                <a:latin typeface="Gill Sans MT" panose="020B0502020104020203" pitchFamily="34" charset="77"/>
              </a:rPr>
              <a:t>WHAT DO WE PROVIDE?</a:t>
            </a:r>
          </a:p>
        </p:txBody>
      </p:sp>
      <p:sp>
        <p:nvSpPr>
          <p:cNvPr id="3" name="Content Placeholder 2">
            <a:extLst>
              <a:ext uri="{FF2B5EF4-FFF2-40B4-BE49-F238E27FC236}">
                <a16:creationId xmlns:a16="http://schemas.microsoft.com/office/drawing/2014/main" id="{324BEAD7-D13C-20E0-63D1-682F3A894DE1}"/>
              </a:ext>
            </a:extLst>
          </p:cNvPr>
          <p:cNvSpPr>
            <a:spLocks noGrp="1"/>
          </p:cNvSpPr>
          <p:nvPr>
            <p:ph idx="1"/>
          </p:nvPr>
        </p:nvSpPr>
        <p:spPr/>
        <p:txBody>
          <a:bodyPr/>
          <a:lstStyle/>
          <a:p>
            <a:pPr>
              <a:buFont typeface="Wingdings" pitchFamily="2" charset="2"/>
              <a:buChar char="q"/>
            </a:pPr>
            <a:r>
              <a:rPr lang="en-US" dirty="0">
                <a:latin typeface="Gill Sans MT" panose="020B0502020104020203" pitchFamily="34" charset="77"/>
              </a:rPr>
              <a:t>Recorded or live sessions with recent updates </a:t>
            </a:r>
          </a:p>
          <a:p>
            <a:pPr>
              <a:buFont typeface="Wingdings" pitchFamily="2" charset="2"/>
              <a:buChar char="q"/>
            </a:pPr>
            <a:r>
              <a:rPr lang="en-US" dirty="0">
                <a:latin typeface="Gill Sans MT" panose="020B0502020104020203" pitchFamily="34" charset="77"/>
              </a:rPr>
              <a:t>Pre- and post-lesson assessment/quiz for learning purposes </a:t>
            </a:r>
          </a:p>
          <a:p>
            <a:pPr>
              <a:buFont typeface="Wingdings" pitchFamily="2" charset="2"/>
              <a:buChar char="q"/>
            </a:pPr>
            <a:r>
              <a:rPr lang="en-US" dirty="0">
                <a:latin typeface="Gill Sans MT" panose="020B0502020104020203" pitchFamily="34" charset="77"/>
              </a:rPr>
              <a:t>Certificate and transcript </a:t>
            </a:r>
          </a:p>
          <a:p>
            <a:pPr>
              <a:buFont typeface="Wingdings" pitchFamily="2" charset="2"/>
              <a:buChar char="q"/>
            </a:pPr>
            <a:r>
              <a:rPr lang="en-US" dirty="0">
                <a:latin typeface="Gill Sans MT" panose="020B0502020104020203" pitchFamily="34" charset="77"/>
              </a:rPr>
              <a:t>CPD points- Tanzania Pharmacy Council </a:t>
            </a:r>
          </a:p>
          <a:p>
            <a:pPr>
              <a:buFont typeface="Wingdings" pitchFamily="2" charset="2"/>
              <a:buChar char="q"/>
            </a:pPr>
            <a:r>
              <a:rPr lang="en-US" dirty="0">
                <a:latin typeface="Gill Sans MT" panose="020B0502020104020203" pitchFamily="34" charset="77"/>
              </a:rPr>
              <a:t>Downloadable handouts</a:t>
            </a:r>
          </a:p>
          <a:p>
            <a:pPr>
              <a:buFont typeface="Wingdings" pitchFamily="2" charset="2"/>
              <a:buChar char="q"/>
            </a:pPr>
            <a:r>
              <a:rPr lang="en-US" dirty="0">
                <a:latin typeface="Gill Sans MT" panose="020B0502020104020203" pitchFamily="34" charset="77"/>
              </a:rPr>
              <a:t>Mentees/trainees who attended for more, &gt;3-month programmes: join the THOPE elites WhatsApp group  </a:t>
            </a:r>
          </a:p>
        </p:txBody>
      </p:sp>
      <p:sp>
        <p:nvSpPr>
          <p:cNvPr id="4" name="Date Placeholder 3">
            <a:extLst>
              <a:ext uri="{FF2B5EF4-FFF2-40B4-BE49-F238E27FC236}">
                <a16:creationId xmlns:a16="http://schemas.microsoft.com/office/drawing/2014/main" id="{4EEB456E-B705-00F1-29D8-34F02CE2C61A}"/>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2ED812BA-606B-A286-31FF-B7B0660789E1}"/>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2CEA74CB-3742-46F8-BC78-D69DAA36328A}"/>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33</a:t>
            </a:fld>
            <a:endParaRPr lang="en-US">
              <a:solidFill>
                <a:srgbClr val="DBF5F9">
                  <a:shade val="90000"/>
                </a:srgbClr>
              </a:solidFill>
            </a:endParaRPr>
          </a:p>
        </p:txBody>
      </p:sp>
      <p:pic>
        <p:nvPicPr>
          <p:cNvPr id="9" name="Audio 8">
            <a:extLst>
              <a:ext uri="{FF2B5EF4-FFF2-40B4-BE49-F238E27FC236}">
                <a16:creationId xmlns:a16="http://schemas.microsoft.com/office/drawing/2014/main" id="{99266341-96EE-06B8-9B2C-6AFD91493E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20508163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B389-0035-78F2-BA74-D84F82B59FE4}"/>
              </a:ext>
            </a:extLst>
          </p:cNvPr>
          <p:cNvSpPr>
            <a:spLocks noGrp="1"/>
          </p:cNvSpPr>
          <p:nvPr>
            <p:ph type="title"/>
          </p:nvPr>
        </p:nvSpPr>
        <p:spPr/>
        <p:txBody>
          <a:bodyPr/>
          <a:lstStyle/>
          <a:p>
            <a:r>
              <a:rPr lang="en-US" dirty="0">
                <a:latin typeface="Gill Sans MT" panose="020B0502020104020203" pitchFamily="34" charset="77"/>
              </a:rPr>
              <a:t>WHAT ARE YOU SUPPOSED TO DO? </a:t>
            </a:r>
          </a:p>
        </p:txBody>
      </p:sp>
      <p:sp>
        <p:nvSpPr>
          <p:cNvPr id="3" name="Content Placeholder 2">
            <a:extLst>
              <a:ext uri="{FF2B5EF4-FFF2-40B4-BE49-F238E27FC236}">
                <a16:creationId xmlns:a16="http://schemas.microsoft.com/office/drawing/2014/main" id="{640B4B3F-88B7-F9FB-62E9-CCC868DB64C9}"/>
              </a:ext>
            </a:extLst>
          </p:cNvPr>
          <p:cNvSpPr>
            <a:spLocks noGrp="1"/>
          </p:cNvSpPr>
          <p:nvPr>
            <p:ph idx="1"/>
          </p:nvPr>
        </p:nvSpPr>
        <p:spPr/>
        <p:txBody>
          <a:bodyPr/>
          <a:lstStyle/>
          <a:p>
            <a:pPr>
              <a:buFont typeface="Wingdings" pitchFamily="2" charset="2"/>
              <a:buChar char="q"/>
            </a:pPr>
            <a:r>
              <a:rPr lang="en-US" sz="4000" dirty="0">
                <a:latin typeface="Gill Sans MT" panose="020B0502020104020203" pitchFamily="34" charset="77"/>
              </a:rPr>
              <a:t>Subscribe to the latest course </a:t>
            </a:r>
          </a:p>
          <a:p>
            <a:pPr>
              <a:buFont typeface="Wingdings" pitchFamily="2" charset="2"/>
              <a:buChar char="q"/>
            </a:pPr>
            <a:r>
              <a:rPr lang="en-US" sz="4000" dirty="0">
                <a:latin typeface="Gill Sans MT" panose="020B0502020104020203" pitchFamily="34" charset="77"/>
              </a:rPr>
              <a:t>Subscribe to the premium course</a:t>
            </a:r>
          </a:p>
          <a:p>
            <a:pPr>
              <a:buFont typeface="Wingdings" pitchFamily="2" charset="2"/>
              <a:buChar char="q"/>
            </a:pPr>
            <a:r>
              <a:rPr lang="en-US" sz="4000" dirty="0">
                <a:latin typeface="Gill Sans MT" panose="020B0502020104020203" pitchFamily="34" charset="77"/>
              </a:rPr>
              <a:t>Free to learn any course </a:t>
            </a:r>
          </a:p>
          <a:p>
            <a:pPr>
              <a:buFont typeface="Wingdings" pitchFamily="2" charset="2"/>
              <a:buChar char="q"/>
            </a:pPr>
            <a:r>
              <a:rPr lang="en-US" sz="4000" dirty="0">
                <a:latin typeface="Gill Sans MT" panose="020B0502020104020203" pitchFamily="34" charset="77"/>
              </a:rPr>
              <a:t>Make payment to claim the certificate and CPD (Tanzanian)</a:t>
            </a:r>
          </a:p>
          <a:p>
            <a:pPr>
              <a:buFont typeface="Wingdings" pitchFamily="2" charset="2"/>
              <a:buChar char="q"/>
            </a:pPr>
            <a:r>
              <a:rPr lang="en-US" sz="4000" dirty="0">
                <a:latin typeface="Gill Sans MT" panose="020B0502020104020203" pitchFamily="34" charset="77"/>
              </a:rPr>
              <a:t>Some courses will be free</a:t>
            </a:r>
          </a:p>
          <a:p>
            <a:pPr>
              <a:buFont typeface="Wingdings" pitchFamily="2" charset="2"/>
              <a:buChar char="q"/>
            </a:pPr>
            <a:r>
              <a:rPr lang="en-US" sz="4000" dirty="0">
                <a:latin typeface="Gill Sans MT" panose="020B0502020104020203" pitchFamily="34" charset="77"/>
              </a:rPr>
              <a:t>Stay connected </a:t>
            </a:r>
          </a:p>
        </p:txBody>
      </p:sp>
      <p:sp>
        <p:nvSpPr>
          <p:cNvPr id="4" name="Date Placeholder 3">
            <a:extLst>
              <a:ext uri="{FF2B5EF4-FFF2-40B4-BE49-F238E27FC236}">
                <a16:creationId xmlns:a16="http://schemas.microsoft.com/office/drawing/2014/main" id="{18E30AAF-BF3D-5D41-3204-19723DBB4934}"/>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B47111ED-C732-978D-1BC5-4F0A25BE2526}"/>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48E5CF84-3E16-E181-BFBA-C418841A6D02}"/>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34</a:t>
            </a:fld>
            <a:endParaRPr lang="en-US">
              <a:solidFill>
                <a:srgbClr val="DBF5F9">
                  <a:shade val="90000"/>
                </a:srgbClr>
              </a:solidFill>
            </a:endParaRPr>
          </a:p>
        </p:txBody>
      </p:sp>
      <p:pic>
        <p:nvPicPr>
          <p:cNvPr id="9" name="Audio 8">
            <a:extLst>
              <a:ext uri="{FF2B5EF4-FFF2-40B4-BE49-F238E27FC236}">
                <a16:creationId xmlns:a16="http://schemas.microsoft.com/office/drawing/2014/main" id="{7004B767-800E-3A4B-E1BA-CD0D2D1C48C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50069075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9BC44-9950-DC2D-9793-50FE53E33597}"/>
              </a:ext>
            </a:extLst>
          </p:cNvPr>
          <p:cNvSpPr>
            <a:spLocks noGrp="1"/>
          </p:cNvSpPr>
          <p:nvPr>
            <p:ph type="title"/>
          </p:nvPr>
        </p:nvSpPr>
        <p:spPr>
          <a:xfrm>
            <a:off x="774017" y="673101"/>
            <a:ext cx="13932305" cy="825500"/>
          </a:xfrm>
        </p:spPr>
        <p:txBody>
          <a:bodyPr/>
          <a:lstStyle/>
          <a:p>
            <a:r>
              <a:rPr lang="en-US" b="1" dirty="0">
                <a:latin typeface="Gill Sans MT" panose="020B0502020104020203" pitchFamily="34" charset="77"/>
              </a:rPr>
              <a:t>MENTEES GADGETS </a:t>
            </a:r>
          </a:p>
        </p:txBody>
      </p:sp>
      <p:sp>
        <p:nvSpPr>
          <p:cNvPr id="4" name="Date Placeholder 3">
            <a:extLst>
              <a:ext uri="{FF2B5EF4-FFF2-40B4-BE49-F238E27FC236}">
                <a16:creationId xmlns:a16="http://schemas.microsoft.com/office/drawing/2014/main" id="{FBEDE00C-2E26-F97E-A8F4-6CB509679952}"/>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E6DA1388-5D9E-44FB-BE35-1E6B664E3EF3}"/>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033F2CAA-95B2-E0D1-745B-019D4FD4BAF5}"/>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35</a:t>
            </a:fld>
            <a:endParaRPr lang="en-US">
              <a:solidFill>
                <a:srgbClr val="DBF5F9">
                  <a:shade val="90000"/>
                </a:srgbClr>
              </a:solidFill>
            </a:endParaRPr>
          </a:p>
        </p:txBody>
      </p:sp>
      <p:pic>
        <p:nvPicPr>
          <p:cNvPr id="8" name="Picture 7">
            <a:extLst>
              <a:ext uri="{FF2B5EF4-FFF2-40B4-BE49-F238E27FC236}">
                <a16:creationId xmlns:a16="http://schemas.microsoft.com/office/drawing/2014/main" id="{C3470C2F-7A40-7F0F-9BE1-2E29613F15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2570" y="1795106"/>
            <a:ext cx="4869835" cy="5456594"/>
          </a:xfrm>
          <a:prstGeom prst="rect">
            <a:avLst/>
          </a:prstGeom>
        </p:spPr>
      </p:pic>
      <p:pic>
        <p:nvPicPr>
          <p:cNvPr id="11" name="Picture 10">
            <a:extLst>
              <a:ext uri="{FF2B5EF4-FFF2-40B4-BE49-F238E27FC236}">
                <a16:creationId xmlns:a16="http://schemas.microsoft.com/office/drawing/2014/main" id="{A3536490-14E0-925A-6E31-9E3CD1A95F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7599" y="1717698"/>
            <a:ext cx="4634837" cy="5660870"/>
          </a:xfrm>
          <a:prstGeom prst="rect">
            <a:avLst/>
          </a:prstGeom>
        </p:spPr>
      </p:pic>
      <p:pic>
        <p:nvPicPr>
          <p:cNvPr id="9" name="Audio 8">
            <a:extLst>
              <a:ext uri="{FF2B5EF4-FFF2-40B4-BE49-F238E27FC236}">
                <a16:creationId xmlns:a16="http://schemas.microsoft.com/office/drawing/2014/main" id="{BBA8F3FB-0FE2-6446-2E5B-F88D58B498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6536708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8102-C3DC-9C9B-691F-5CBFEBB199D9}"/>
              </a:ext>
            </a:extLst>
          </p:cNvPr>
          <p:cNvSpPr>
            <a:spLocks noGrp="1"/>
          </p:cNvSpPr>
          <p:nvPr>
            <p:ph type="title"/>
          </p:nvPr>
        </p:nvSpPr>
        <p:spPr/>
        <p:txBody>
          <a:bodyPr/>
          <a:lstStyle/>
          <a:p>
            <a:r>
              <a:rPr lang="en-US" b="1" dirty="0">
                <a:latin typeface="Gill Sans MT" panose="020B0502020104020203" pitchFamily="34" charset="77"/>
              </a:rPr>
              <a:t>WHEN WILL WE START? </a:t>
            </a:r>
          </a:p>
        </p:txBody>
      </p:sp>
      <p:sp>
        <p:nvSpPr>
          <p:cNvPr id="3" name="Content Placeholder 2">
            <a:extLst>
              <a:ext uri="{FF2B5EF4-FFF2-40B4-BE49-F238E27FC236}">
                <a16:creationId xmlns:a16="http://schemas.microsoft.com/office/drawing/2014/main" id="{0162B29B-DD28-DD8B-5D6B-64F1DA5E096A}"/>
              </a:ext>
            </a:extLst>
          </p:cNvPr>
          <p:cNvSpPr>
            <a:spLocks noGrp="1"/>
          </p:cNvSpPr>
          <p:nvPr>
            <p:ph idx="1"/>
          </p:nvPr>
        </p:nvSpPr>
        <p:spPr/>
        <p:txBody>
          <a:bodyPr/>
          <a:lstStyle/>
          <a:p>
            <a:pPr algn="ctr">
              <a:buFont typeface="Wingdings" pitchFamily="2" charset="2"/>
              <a:buChar char="q"/>
            </a:pPr>
            <a:r>
              <a:rPr lang="en-US" sz="6000" dirty="0">
                <a:latin typeface="Gill Sans MT" panose="020B0502020104020203" pitchFamily="34" charset="77"/>
              </a:rPr>
              <a:t> Individual, self-paced sessions will be launched in November 2026.</a:t>
            </a:r>
          </a:p>
          <a:p>
            <a:pPr algn="ctr">
              <a:buFont typeface="Wingdings" pitchFamily="2" charset="2"/>
              <a:buChar char="q"/>
            </a:pPr>
            <a:r>
              <a:rPr lang="en-US" sz="6000" dirty="0">
                <a:latin typeface="Gill Sans MT" panose="020B0502020104020203" pitchFamily="34" charset="77"/>
              </a:rPr>
              <a:t>The mentorship program will launch in January 2027.</a:t>
            </a:r>
          </a:p>
        </p:txBody>
      </p:sp>
      <p:sp>
        <p:nvSpPr>
          <p:cNvPr id="4" name="Date Placeholder 3">
            <a:extLst>
              <a:ext uri="{FF2B5EF4-FFF2-40B4-BE49-F238E27FC236}">
                <a16:creationId xmlns:a16="http://schemas.microsoft.com/office/drawing/2014/main" id="{E3B8EF7B-52B5-C940-281B-3E3E65483F61}"/>
              </a:ext>
            </a:extLst>
          </p:cNvPr>
          <p:cNvSpPr>
            <a:spLocks noGrp="1"/>
          </p:cNvSpPr>
          <p:nvPr>
            <p:ph type="dt" sz="half" idx="10"/>
          </p:nvPr>
        </p:nvSpPr>
        <p:spPr/>
        <p:txBody>
          <a:bodyPr/>
          <a:lstStyle/>
          <a:p>
            <a:fld id="{934F0843-D286-EB49-8AEB-5FDBCD41E6BE}"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377CA8C6-1522-5A9C-D3D6-8C76D303D629}"/>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6AB2882E-F6FC-9C06-C480-FE45D2DC898B}"/>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36</a:t>
            </a:fld>
            <a:endParaRPr lang="en-US">
              <a:solidFill>
                <a:srgbClr val="DBF5F9">
                  <a:shade val="90000"/>
                </a:srgbClr>
              </a:solidFill>
            </a:endParaRPr>
          </a:p>
        </p:txBody>
      </p:sp>
      <p:pic>
        <p:nvPicPr>
          <p:cNvPr id="9" name="Audio 8">
            <a:extLst>
              <a:ext uri="{FF2B5EF4-FFF2-40B4-BE49-F238E27FC236}">
                <a16:creationId xmlns:a16="http://schemas.microsoft.com/office/drawing/2014/main" id="{38637A11-D352-EE6D-BA98-0D27955DB7A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21849078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BE2A0-3EE9-801F-142A-817A692CEC04}"/>
              </a:ext>
            </a:extLst>
          </p:cNvPr>
          <p:cNvSpPr>
            <a:spLocks noGrp="1"/>
          </p:cNvSpPr>
          <p:nvPr>
            <p:ph type="title"/>
          </p:nvPr>
        </p:nvSpPr>
        <p:spPr/>
        <p:txBody>
          <a:bodyPr/>
          <a:lstStyle/>
          <a:p>
            <a:pPr algn="ctr"/>
            <a:r>
              <a:rPr lang="en-US" sz="8800" dirty="0">
                <a:latin typeface="Gill Sans MT" panose="020B0502020104020203" pitchFamily="34" charset="77"/>
              </a:rPr>
              <a:t>Contacts and Questions</a:t>
            </a:r>
            <a:endParaRPr lang="en-US"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7BE5E7C9-F956-D755-59BF-3E93F297D00B}"/>
              </a:ext>
            </a:extLst>
          </p:cNvPr>
          <p:cNvSpPr>
            <a:spLocks noGrp="1"/>
          </p:cNvSpPr>
          <p:nvPr>
            <p:ph idx="1"/>
          </p:nvPr>
        </p:nvSpPr>
        <p:spPr/>
        <p:txBody>
          <a:bodyPr/>
          <a:lstStyle/>
          <a:p>
            <a:pPr marL="0" indent="0" algn="ctr">
              <a:buNone/>
            </a:pPr>
            <a:r>
              <a:rPr lang="en-US" sz="2800" dirty="0">
                <a:latin typeface="Gill Sans MT" panose="020B0502020104020203" pitchFamily="34" charset="77"/>
                <a:hlinkClick r:id="rId4"/>
              </a:rPr>
              <a:t>https://www.thope.org/</a:t>
            </a:r>
            <a:r>
              <a:rPr lang="en-US" sz="2800" dirty="0">
                <a:latin typeface="Gill Sans MT" panose="020B0502020104020203" pitchFamily="34" charset="77"/>
              </a:rPr>
              <a:t> </a:t>
            </a:r>
          </a:p>
          <a:p>
            <a:pPr marL="0" indent="0" algn="ctr">
              <a:buNone/>
            </a:pPr>
            <a:r>
              <a:rPr lang="en-US" sz="2800" b="0" i="0" dirty="0">
                <a:effectLst/>
                <a:latin typeface="Gill Sans MT" panose="020B0502020104020203" pitchFamily="34" charset="77"/>
              </a:rPr>
              <a:t>Send to</a:t>
            </a:r>
            <a:r>
              <a:rPr lang="en-US" sz="2800" dirty="0">
                <a:latin typeface="Gill Sans MT" panose="020B0502020104020203" pitchFamily="34" charset="77"/>
              </a:rPr>
              <a:t>: </a:t>
            </a:r>
            <a:r>
              <a:rPr lang="en-US" sz="2800" b="0" i="0" dirty="0">
                <a:effectLst/>
                <a:latin typeface="Gill Sans MT" panose="020B0502020104020203" pitchFamily="34" charset="77"/>
                <a:hlinkClick r:id="rId5"/>
              </a:rPr>
              <a:t>thope.</a:t>
            </a:r>
            <a:r>
              <a:rPr lang="en-US" sz="2800" dirty="0">
                <a:latin typeface="Gill Sans MT" panose="020B0502020104020203" pitchFamily="34" charset="77"/>
                <a:hlinkClick r:id="rId5"/>
              </a:rPr>
              <a:t>org@gmail.com</a:t>
            </a:r>
            <a:endParaRPr lang="en-US" sz="2800" dirty="0">
              <a:latin typeface="Gill Sans MT" panose="020B0502020104020203" pitchFamily="34" charset="77"/>
            </a:endParaRPr>
          </a:p>
          <a:p>
            <a:pPr marL="0" indent="0" algn="ctr">
              <a:buNone/>
            </a:pPr>
            <a:r>
              <a:rPr lang="en-US" sz="2800" dirty="0">
                <a:latin typeface="Gill Sans MT" panose="020B0502020104020203" pitchFamily="34" charset="77"/>
              </a:rPr>
              <a:t>CC: </a:t>
            </a:r>
            <a:r>
              <a:rPr lang="en-US" sz="2800" b="0" i="0" dirty="0">
                <a:effectLst/>
                <a:latin typeface="Gill Sans MT" panose="020B0502020104020203" pitchFamily="34" charset="77"/>
                <a:hlinkClick r:id="rId6">
                  <a:extLst>
                    <a:ext uri="{A12FA001-AC4F-418D-AE19-62706E023703}">
                      <ahyp:hlinkClr xmlns:ahyp="http://schemas.microsoft.com/office/drawing/2018/hyperlinkcolor" val="tx"/>
                    </a:ext>
                  </a:extLst>
                </a:hlinkClick>
              </a:rPr>
              <a:t>zimbwekauke@gmail.com</a:t>
            </a:r>
            <a:r>
              <a:rPr lang="en-US" sz="2800" b="0" i="0" dirty="0">
                <a:effectLst/>
                <a:latin typeface="Gill Sans MT" panose="020B0502020104020203" pitchFamily="34" charset="77"/>
              </a:rPr>
              <a:t>  </a:t>
            </a:r>
            <a:br>
              <a:rPr lang="en-US" sz="2800" b="0" i="0" dirty="0">
                <a:effectLst/>
                <a:latin typeface="Gill Sans MT" panose="020B0502020104020203" pitchFamily="34" charset="77"/>
              </a:rPr>
            </a:br>
            <a:r>
              <a:rPr lang="en-US" sz="2800" b="0" i="0" dirty="0">
                <a:effectLst/>
                <a:latin typeface="Gill Sans MT" panose="020B0502020104020203" pitchFamily="34" charset="77"/>
              </a:rPr>
              <a:t>+255(0)-683181747 (WhatsApp text only)</a:t>
            </a:r>
          </a:p>
          <a:p>
            <a:pPr marL="0" indent="0" algn="ctr">
              <a:buNone/>
            </a:pPr>
            <a:r>
              <a:rPr lang="en-US" sz="2800" dirty="0">
                <a:latin typeface="Gill Sans MT" panose="020B0502020104020203" pitchFamily="34" charset="77"/>
              </a:rPr>
              <a:t>Dodoma </a:t>
            </a:r>
            <a:br>
              <a:rPr lang="en-US" sz="2800" b="0" i="0" dirty="0">
                <a:effectLst/>
                <a:latin typeface="Gill Sans MT" panose="020B0502020104020203" pitchFamily="34" charset="77"/>
              </a:rPr>
            </a:br>
            <a:r>
              <a:rPr lang="en-US" sz="2800" b="1" i="0" dirty="0">
                <a:effectLst/>
                <a:latin typeface="Gill Sans MT" panose="020B0502020104020203" pitchFamily="34" charset="77"/>
              </a:rPr>
              <a:t>The United Republic of Tanzania</a:t>
            </a:r>
            <a:endParaRPr lang="en-US" sz="2800" b="0" i="0" dirty="0">
              <a:effectLst/>
              <a:latin typeface="Gill Sans MT" panose="020B0502020104020203" pitchFamily="34" charset="77"/>
            </a:endParaRPr>
          </a:p>
          <a:p>
            <a:pPr marL="0" indent="0" algn="ctr">
              <a:buNone/>
            </a:pPr>
            <a:endParaRPr lang="en-US" sz="1800" dirty="0"/>
          </a:p>
        </p:txBody>
      </p:sp>
      <p:sp>
        <p:nvSpPr>
          <p:cNvPr id="4" name="Date Placeholder 3">
            <a:extLst>
              <a:ext uri="{FF2B5EF4-FFF2-40B4-BE49-F238E27FC236}">
                <a16:creationId xmlns:a16="http://schemas.microsoft.com/office/drawing/2014/main" id="{2E32AE83-B3A3-F670-3CA4-E20463626464}"/>
              </a:ext>
            </a:extLst>
          </p:cNvPr>
          <p:cNvSpPr>
            <a:spLocks noGrp="1"/>
          </p:cNvSpPr>
          <p:nvPr>
            <p:ph type="dt" sz="half" idx="10"/>
          </p:nvPr>
        </p:nvSpPr>
        <p:spPr/>
        <p:txBody>
          <a:bodyPr/>
          <a:lstStyle/>
          <a:p>
            <a:fld id="{F1BEDE54-CD18-3A45-9EBD-B9DA90864B40}" type="datetime8">
              <a:rPr lang="en-US" smtClean="0">
                <a:solidFill>
                  <a:srgbClr val="DBF5F9">
                    <a:shade val="90000"/>
                  </a:srgbClr>
                </a:solidFill>
              </a:rPr>
              <a:t>10/9/26 7:58 PM</a:t>
            </a:fld>
            <a:endParaRPr lang="en-US">
              <a:solidFill>
                <a:srgbClr val="DBF5F9">
                  <a:shade val="90000"/>
                </a:srgbClr>
              </a:solidFill>
            </a:endParaRPr>
          </a:p>
        </p:txBody>
      </p:sp>
      <p:sp>
        <p:nvSpPr>
          <p:cNvPr id="5" name="Footer Placeholder 4">
            <a:extLst>
              <a:ext uri="{FF2B5EF4-FFF2-40B4-BE49-F238E27FC236}">
                <a16:creationId xmlns:a16="http://schemas.microsoft.com/office/drawing/2014/main" id="{6F9C154E-59CF-7AAF-6E45-253A321BA824}"/>
              </a:ext>
            </a:extLst>
          </p:cNvPr>
          <p:cNvSpPr>
            <a:spLocks noGrp="1"/>
          </p:cNvSpPr>
          <p:nvPr>
            <p:ph type="ftr" sz="quarter" idx="11"/>
          </p:nvPr>
        </p:nvSpPr>
        <p:spPr/>
        <p:txBody>
          <a:bodyPr/>
          <a:lstStyle/>
          <a:p>
            <a:r>
              <a:rPr lang="en-US">
                <a:solidFill>
                  <a:srgbClr val="DBF5F9">
                    <a:shade val="90000"/>
                  </a:srgbClr>
                </a:solidFill>
              </a:rPr>
              <a:t>THOPE 2026</a:t>
            </a:r>
          </a:p>
        </p:txBody>
      </p:sp>
      <p:sp>
        <p:nvSpPr>
          <p:cNvPr id="6" name="Slide Number Placeholder 5">
            <a:extLst>
              <a:ext uri="{FF2B5EF4-FFF2-40B4-BE49-F238E27FC236}">
                <a16:creationId xmlns:a16="http://schemas.microsoft.com/office/drawing/2014/main" id="{FB656A54-11A8-CC68-7A85-6401C82C16B1}"/>
              </a:ext>
            </a:extLst>
          </p:cNvPr>
          <p:cNvSpPr>
            <a:spLocks noGrp="1"/>
          </p:cNvSpPr>
          <p:nvPr>
            <p:ph type="sldNum" sz="quarter" idx="12"/>
          </p:nvPr>
        </p:nvSpPr>
        <p:spPr/>
        <p:txBody>
          <a:bodyPr/>
          <a:lstStyle/>
          <a:p>
            <a:fld id="{5DB0D394-1A5E-4370-A3D8-EB025BFC58C0}" type="slidenum">
              <a:rPr lang="en-US" smtClean="0">
                <a:solidFill>
                  <a:srgbClr val="DBF5F9">
                    <a:shade val="90000"/>
                  </a:srgbClr>
                </a:solidFill>
              </a:rPr>
              <a:t>37</a:t>
            </a:fld>
            <a:endParaRPr lang="en-US">
              <a:solidFill>
                <a:srgbClr val="DBF5F9">
                  <a:shade val="90000"/>
                </a:srgbClr>
              </a:solidFill>
            </a:endParaRPr>
          </a:p>
        </p:txBody>
      </p:sp>
      <p:pic>
        <p:nvPicPr>
          <p:cNvPr id="9" name="Audio 8">
            <a:extLst>
              <a:ext uri="{FF2B5EF4-FFF2-40B4-BE49-F238E27FC236}">
                <a16:creationId xmlns:a16="http://schemas.microsoft.com/office/drawing/2014/main" id="{921234C8-ADF2-4570-0B6F-CD31BE2236C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514513" y="7315200"/>
            <a:ext cx="812800" cy="812800"/>
          </a:xfrm>
          <a:prstGeom prst="rect">
            <a:avLst/>
          </a:prstGeom>
        </p:spPr>
      </p:pic>
    </p:spTree>
    <p:extLst>
      <p:ext uri="{BB962C8B-B14F-4D97-AF65-F5344CB8AC3E}">
        <p14:creationId xmlns:p14="http://schemas.microsoft.com/office/powerpoint/2010/main" val="6297661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croll: Vertical 3"/>
          <p:cNvSpPr/>
          <p:nvPr/>
        </p:nvSpPr>
        <p:spPr>
          <a:xfrm>
            <a:off x="950493" y="1277373"/>
            <a:ext cx="7028585" cy="5787189"/>
          </a:xfrm>
          <a:prstGeom prst="verticalScroll">
            <a:avLst/>
          </a:prstGeom>
          <a:solidFill>
            <a:srgbClr val="CCCCFF">
              <a:alpha val="0"/>
            </a:srgbClr>
          </a:solidFill>
        </p:spPr>
        <p:style>
          <a:lnRef idx="2">
            <a:schemeClr val="accent1">
              <a:shade val="50000"/>
            </a:schemeClr>
          </a:lnRef>
          <a:fillRef idx="1">
            <a:schemeClr val="accent1"/>
          </a:fillRef>
          <a:effectRef idx="0">
            <a:schemeClr val="accent1"/>
          </a:effectRef>
          <a:fontRef idx="minor">
            <a:schemeClr val="lt1"/>
          </a:fontRef>
        </p:style>
        <p:txBody>
          <a:bodyPr lIns="70108" tIns="35053" rIns="70108" bIns="35053" rtlCol="0" anchor="ctr"/>
          <a:lstStyle/>
          <a:p>
            <a:pPr algn="ctr"/>
            <a:r>
              <a:rPr lang="en-US" sz="2760" b="1" dirty="0">
                <a:solidFill>
                  <a:schemeClr val="tx1"/>
                </a:solidFill>
                <a:latin typeface="Copperplate Gothic Bold" panose="020E0705020206020404" pitchFamily="34" charset="77"/>
              </a:rPr>
              <a:t>“</a:t>
            </a:r>
            <a:r>
              <a:rPr lang="en-US" sz="2760" b="1" dirty="0">
                <a:solidFill>
                  <a:schemeClr val="tx1"/>
                </a:solidFill>
                <a:latin typeface="Copperplate Gothic Bold" panose="020E0705020206020404" pitchFamily="34" charset="77"/>
                <a:cs typeface="Segoe UI Semibold" panose="020B0702040204020203" pitchFamily="34" charset="0"/>
              </a:rPr>
              <a:t>An expert is a person who has made all mistakes that can be made in a very narrow field”</a:t>
            </a:r>
            <a:endParaRPr lang="en-US" sz="1840" b="1" dirty="0">
              <a:solidFill>
                <a:schemeClr val="tx1"/>
              </a:solidFill>
              <a:effectLst>
                <a:outerShdw blurRad="38100" dist="38100" dir="2700000" algn="tl">
                  <a:srgbClr val="000000">
                    <a:alpha val="43137"/>
                  </a:srgbClr>
                </a:outerShdw>
              </a:effectLst>
              <a:latin typeface="Copperplate Gothic Bold" panose="020E0705020206020404" pitchFamily="34" charset="77"/>
              <a:cs typeface="Segoe UI Semibold" panose="020B0702040204020203" pitchFamily="34" charset="0"/>
            </a:endParaRPr>
          </a:p>
        </p:txBody>
      </p:sp>
      <p:sp>
        <p:nvSpPr>
          <p:cNvPr id="9" name="Date Placeholder 8"/>
          <p:cNvSpPr>
            <a:spLocks noGrp="1"/>
          </p:cNvSpPr>
          <p:nvPr>
            <p:ph type="dt" sz="half" idx="10"/>
          </p:nvPr>
        </p:nvSpPr>
        <p:spPr/>
        <p:txBody>
          <a:bodyPr/>
          <a:lstStyle/>
          <a:p>
            <a:fld id="{6BB64479-FFFC-854E-A224-9DA6AEB36A1A}" type="datetime8">
              <a:rPr lang="en-US" smtClean="0">
                <a:solidFill>
                  <a:srgbClr val="DBF5F9">
                    <a:shade val="90000"/>
                  </a:srgbClr>
                </a:solidFill>
              </a:rPr>
              <a:t>10/9/26 7:58 PM</a:t>
            </a:fld>
            <a:endParaRPr lang="en-US">
              <a:solidFill>
                <a:srgbClr val="DBF5F9">
                  <a:shade val="90000"/>
                </a:srgbClr>
              </a:solidFill>
            </a:endParaRPr>
          </a:p>
        </p:txBody>
      </p:sp>
      <p:sp>
        <p:nvSpPr>
          <p:cNvPr id="2" name="Footer Placeholder 1"/>
          <p:cNvSpPr>
            <a:spLocks noGrp="1"/>
          </p:cNvSpPr>
          <p:nvPr>
            <p:ph type="ftr" sz="quarter" idx="11"/>
          </p:nvPr>
        </p:nvSpPr>
        <p:spPr/>
        <p:txBody>
          <a:bodyPr/>
          <a:lstStyle/>
          <a:p>
            <a:r>
              <a:rPr lang="en-US">
                <a:solidFill>
                  <a:srgbClr val="DBF5F9">
                    <a:shade val="90000"/>
                  </a:srgbClr>
                </a:solidFill>
              </a:rPr>
              <a:t>THOPE 2026</a:t>
            </a:r>
          </a:p>
        </p:txBody>
      </p:sp>
      <p:sp>
        <p:nvSpPr>
          <p:cNvPr id="3" name="Slide Number Placeholder 2"/>
          <p:cNvSpPr>
            <a:spLocks noGrp="1"/>
          </p:cNvSpPr>
          <p:nvPr>
            <p:ph type="sldNum" sz="quarter" idx="12"/>
          </p:nvPr>
        </p:nvSpPr>
        <p:spPr/>
        <p:txBody>
          <a:bodyPr/>
          <a:lstStyle/>
          <a:p>
            <a:fld id="{5DB0D394-1A5E-4370-A3D8-EB025BFC58C0}" type="slidenum">
              <a:rPr lang="en-US" smtClean="0">
                <a:solidFill>
                  <a:srgbClr val="DBF5F9">
                    <a:shade val="90000"/>
                  </a:srgbClr>
                </a:solidFill>
              </a:rPr>
              <a:t>38</a:t>
            </a:fld>
            <a:endParaRPr lang="en-US">
              <a:solidFill>
                <a:srgbClr val="DBF5F9">
                  <a:shade val="90000"/>
                </a:srgb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952432" y="1204494"/>
            <a:ext cx="3917332" cy="587141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Audio 6">
            <a:extLst>
              <a:ext uri="{FF2B5EF4-FFF2-40B4-BE49-F238E27FC236}">
                <a16:creationId xmlns:a16="http://schemas.microsoft.com/office/drawing/2014/main" id="{1ACB72F5-6F73-2388-7C4D-FF9DD49337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14513" y="73152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24746">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9418</TotalTime>
  <Words>1657</Words>
  <Application>Microsoft Macintosh PowerPoint</Application>
  <PresentationFormat>Custom</PresentationFormat>
  <Paragraphs>206</Paragraphs>
  <Slides>38</Slides>
  <Notes>1</Notes>
  <HiddenSlides>0</HiddenSlides>
  <MMClips>38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Calibri Light</vt:lpstr>
      <vt:lpstr>Constantia</vt:lpstr>
      <vt:lpstr>Copperplate Gothic Bold</vt:lpstr>
      <vt:lpstr>Gill Sans MT</vt:lpstr>
      <vt:lpstr>Tahoma</vt:lpstr>
      <vt:lpstr>Wingdings</vt:lpstr>
      <vt:lpstr>Office Theme</vt:lpstr>
      <vt:lpstr>INTRODUCTION TO THOPE  Tanzanite Haematology-Oncology Pharmacy Elites   </vt:lpstr>
      <vt:lpstr>Biography </vt:lpstr>
      <vt:lpstr>Disclosure Information</vt:lpstr>
      <vt:lpstr>OUR HISTORY </vt:lpstr>
      <vt:lpstr>OUR HISTORY </vt:lpstr>
      <vt:lpstr>PowerPoint Presentation</vt:lpstr>
      <vt:lpstr>OUR HISTORY </vt:lpstr>
      <vt:lpstr>PowerPoint Presentation</vt:lpstr>
      <vt:lpstr>OUR HISTORY </vt:lpstr>
      <vt:lpstr>PowerPoint Presentation</vt:lpstr>
      <vt:lpstr>PowerPoint Presentation</vt:lpstr>
      <vt:lpstr>PowerPoint Presentation</vt:lpstr>
      <vt:lpstr>PowerPoint Presentation</vt:lpstr>
      <vt:lpstr>ABOUT US</vt:lpstr>
      <vt:lpstr>MISSION</vt:lpstr>
      <vt:lpstr>VISION</vt:lpstr>
      <vt:lpstr>THOPE CORE VALUES</vt:lpstr>
      <vt:lpstr>PowerPoint Presentation</vt:lpstr>
      <vt:lpstr>OUR CORE PROGRAM</vt:lpstr>
      <vt:lpstr>OUR CORE FOCUS </vt:lpstr>
      <vt:lpstr>Basic and Advanced Antimicrobial Stewardship Programs in Immunocompromised Patients</vt:lpstr>
      <vt:lpstr>Haematology-Oncology-Solid Organ Transplantation Pharmacotherapeutics. .</vt:lpstr>
      <vt:lpstr>OUR AUDIENCE </vt:lpstr>
      <vt:lpstr>ENROLLMENT AND APPLICANTION </vt:lpstr>
      <vt:lpstr>VISIT OUR WEBSITE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 WE PROVIDE?</vt:lpstr>
      <vt:lpstr>WHAT ARE YOU SUPPOSED TO DO? </vt:lpstr>
      <vt:lpstr>MENTEES GADGETS </vt:lpstr>
      <vt:lpstr>WHEN WILL WE START? </vt:lpstr>
      <vt:lpstr>Contacts and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PAIN MANAGEMENT MANEUVERS</dc:title>
  <dc:creator>Kauke</dc:creator>
  <cp:lastModifiedBy>Kauke Zimbwe</cp:lastModifiedBy>
  <cp:revision>1659</cp:revision>
  <dcterms:created xsi:type="dcterms:W3CDTF">2020-08-14T05:27:00Z</dcterms:created>
  <dcterms:modified xsi:type="dcterms:W3CDTF">2026-10-09T16:58:57Z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7092E13740884D648A7A266F728D95C5</vt:lpwstr>
  </property>
  <property fmtid="{D5CDD505-2E9C-101B-9397-08002B2CF9AE}" pid="3" name="KSOProductBuildVer">
    <vt:lpwstr>1033-11.2.0.11341</vt:lpwstr>
  </property>
</Properties>
</file>